
<file path=[Content_Types].xml><?xml version="1.0" encoding="utf-8"?>
<Types xmlns="http://schemas.openxmlformats.org/package/2006/content-types">
  <Default Extension="jpeg" ContentType="image/jpeg"/>
  <Default Extension="JPG" ContentType="image/.jp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7" r:id="rId3"/>
    <p:sldMasterId id="2147483686" r:id="rId4"/>
    <p:sldMasterId id="2147483698" r:id="rId5"/>
  </p:sldMasterIdLst>
  <p:notesMasterIdLst>
    <p:notesMasterId r:id="rId7"/>
  </p:notesMasterIdLst>
  <p:sldIdLst>
    <p:sldId id="256" r:id="rId6"/>
    <p:sldId id="416" r:id="rId8"/>
    <p:sldId id="258" r:id="rId9"/>
    <p:sldId id="370" r:id="rId10"/>
    <p:sldId id="262" r:id="rId11"/>
    <p:sldId id="261" r:id="rId12"/>
    <p:sldId id="319" r:id="rId13"/>
    <p:sldId id="273" r:id="rId14"/>
    <p:sldId id="275" r:id="rId15"/>
    <p:sldId id="277" r:id="rId16"/>
    <p:sldId id="278" r:id="rId17"/>
    <p:sldId id="279" r:id="rId18"/>
    <p:sldId id="280" r:id="rId19"/>
    <p:sldId id="281" r:id="rId20"/>
    <p:sldId id="282" r:id="rId21"/>
    <p:sldId id="283" r:id="rId22"/>
    <p:sldId id="284" r:id="rId23"/>
    <p:sldId id="286" r:id="rId24"/>
    <p:sldId id="287" r:id="rId25"/>
    <p:sldId id="288" r:id="rId26"/>
    <p:sldId id="289" r:id="rId27"/>
    <p:sldId id="290" r:id="rId28"/>
    <p:sldId id="291" r:id="rId29"/>
    <p:sldId id="292" r:id="rId30"/>
    <p:sldId id="293" r:id="rId31"/>
    <p:sldId id="294" r:id="rId32"/>
    <p:sldId id="295" r:id="rId33"/>
    <p:sldId id="296" r:id="rId34"/>
    <p:sldId id="299" r:id="rId35"/>
    <p:sldId id="300" r:id="rId36"/>
    <p:sldId id="298" r:id="rId37"/>
    <p:sldId id="301" r:id="rId38"/>
    <p:sldId id="302" r:id="rId39"/>
    <p:sldId id="304" r:id="rId40"/>
    <p:sldId id="303" r:id="rId41"/>
    <p:sldId id="305" r:id="rId42"/>
    <p:sldId id="306" r:id="rId43"/>
    <p:sldId id="307" r:id="rId44"/>
    <p:sldId id="308" r:id="rId45"/>
    <p:sldId id="309" r:id="rId46"/>
    <p:sldId id="310" r:id="rId47"/>
    <p:sldId id="311" r:id="rId48"/>
    <p:sldId id="312" r:id="rId49"/>
    <p:sldId id="313" r:id="rId50"/>
    <p:sldId id="314" r:id="rId51"/>
    <p:sldId id="315" r:id="rId52"/>
    <p:sldId id="316" r:id="rId53"/>
    <p:sldId id="317" r:id="rId5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notesMaster" Target="notesMasters/notesMaster1.xml"/><Relationship Id="rId6" Type="http://schemas.openxmlformats.org/officeDocument/2006/relationships/slide" Target="slides/slide1.xml"/><Relationship Id="rId58" Type="http://schemas.openxmlformats.org/officeDocument/2006/relationships/commentAuthors" Target="commentAuthors.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slide" Target="slides/slide48.xml"/><Relationship Id="rId53" Type="http://schemas.openxmlformats.org/officeDocument/2006/relationships/slide" Target="slides/slide47.xml"/><Relationship Id="rId52" Type="http://schemas.openxmlformats.org/officeDocument/2006/relationships/slide" Target="slides/slide46.xml"/><Relationship Id="rId51" Type="http://schemas.openxmlformats.org/officeDocument/2006/relationships/slide" Target="slides/slide45.xml"/><Relationship Id="rId50" Type="http://schemas.openxmlformats.org/officeDocument/2006/relationships/slide" Target="slides/slide44.xml"/><Relationship Id="rId5" Type="http://schemas.openxmlformats.org/officeDocument/2006/relationships/slideMaster" Target="slideMasters/slideMaster4.xml"/><Relationship Id="rId49" Type="http://schemas.openxmlformats.org/officeDocument/2006/relationships/slide" Target="slides/slide43.xml"/><Relationship Id="rId48" Type="http://schemas.openxmlformats.org/officeDocument/2006/relationships/slide" Target="slides/slide42.xml"/><Relationship Id="rId47" Type="http://schemas.openxmlformats.org/officeDocument/2006/relationships/slide" Target="slides/slide4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a:p>
        </p:txBody>
      </p:sp>
      <p:sp>
        <p:nvSpPr>
          <p:cNvPr id="4" name="灯片编号占位符 3"/>
          <p:cNvSpPr>
            <a:spLocks noGrp="1"/>
          </p:cNvSpPr>
          <p:nvPr>
            <p:ph type="sldNum" sz="quarter" idx="10"/>
          </p:nvPr>
        </p:nvSpPr>
        <p:spPr/>
        <p:txBody>
          <a:bodyPr/>
          <a:lstStyle/>
          <a:p>
            <a:fld id="{7D8E374D-6E28-41D4-B529-E46F9BB59559}"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a:p>
        </p:txBody>
      </p:sp>
      <p:sp>
        <p:nvSpPr>
          <p:cNvPr id="4" name="灯片编号占位符 3"/>
          <p:cNvSpPr>
            <a:spLocks noGrp="1"/>
          </p:cNvSpPr>
          <p:nvPr>
            <p:ph type="sldNum" sz="quarter" idx="10"/>
          </p:nvPr>
        </p:nvSpPr>
        <p:spPr/>
        <p:txBody>
          <a:bodyPr/>
          <a:lstStyle/>
          <a:p>
            <a:fld id="{7D8E374D-6E28-41D4-B529-E46F9BB5955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sz="2000">
                <a:gradFill>
                  <a:gsLst>
                    <a:gs pos="0">
                      <a:srgbClr val="14CD68"/>
                    </a:gs>
                    <a:gs pos="100000">
                      <a:srgbClr val="0B6E38"/>
                    </a:gs>
                  </a:gsLst>
                  <a:lin scaled="0"/>
                </a:gradFill>
              </a:rPr>
              <a:t>中国农业新发展与食品安全新动态</a:t>
            </a:r>
            <a:endParaRPr lang="zh-CN" altLang="en-US" sz="2000">
              <a:gradFill>
                <a:gsLst>
                  <a:gs pos="0">
                    <a:srgbClr val="14CD68"/>
                  </a:gs>
                  <a:gs pos="100000">
                    <a:srgbClr val="0B6E38"/>
                  </a:gs>
                </a:gsLst>
                <a:lin scaled="0"/>
              </a:gra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39627A3-B006-44D0-83D4-B3F3D27C2D6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39627A3-B006-44D0-83D4-B3F3D27C2D6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1.jpeg"/><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tags" Target="../tags/tag59.xm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image" Target="../media/image1.jpeg"/><Relationship Id="rId12" Type="http://schemas.openxmlformats.org/officeDocument/2006/relationships/tags" Target="../tags/tag72.xml"/><Relationship Id="rId11" Type="http://schemas.openxmlformats.org/officeDocument/2006/relationships/tags" Target="../tags/tag71.xml"/><Relationship Id="rId10" Type="http://schemas.openxmlformats.org/officeDocument/2006/relationships/tags" Target="../tags/tag70.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image" Target="../media/image2.png"/><Relationship Id="rId2" Type="http://schemas.openxmlformats.org/officeDocument/2006/relationships/tags" Target="../tags/tag77.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89.xml"/><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03.xml"/><Relationship Id="rId8" Type="http://schemas.openxmlformats.org/officeDocument/2006/relationships/tags" Target="../tags/tag102.xml"/><Relationship Id="rId7" Type="http://schemas.openxmlformats.org/officeDocument/2006/relationships/tags" Target="../tags/tag101.xml"/><Relationship Id="rId6" Type="http://schemas.openxmlformats.org/officeDocument/2006/relationships/tags" Target="../tags/tag100.xml"/><Relationship Id="rId5" Type="http://schemas.openxmlformats.org/officeDocument/2006/relationships/tags" Target="../tags/tag99.xml"/><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10.xml"/><Relationship Id="rId8" Type="http://schemas.openxmlformats.org/officeDocument/2006/relationships/tags" Target="../tags/tag109.xml"/><Relationship Id="rId7" Type="http://schemas.openxmlformats.org/officeDocument/2006/relationships/tags" Target="../tags/tag108.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image" Target="../media/image2.png"/><Relationship Id="rId11" Type="http://schemas.openxmlformats.org/officeDocument/2006/relationships/tags" Target="../tags/tag112.xml"/><Relationship Id="rId10" Type="http://schemas.openxmlformats.org/officeDocument/2006/relationships/tags" Target="../tags/tag111.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118.xml"/><Relationship Id="rId7" Type="http://schemas.openxmlformats.org/officeDocument/2006/relationships/tags" Target="../tags/tag117.xml"/><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131.xml"/><Relationship Id="rId8" Type="http://schemas.openxmlformats.org/officeDocument/2006/relationships/tags" Target="../tags/tag130.xml"/><Relationship Id="rId7" Type="http://schemas.openxmlformats.org/officeDocument/2006/relationships/tags" Target="../tags/tag129.xml"/><Relationship Id="rId6" Type="http://schemas.openxmlformats.org/officeDocument/2006/relationships/tags" Target="../tags/tag128.xml"/><Relationship Id="rId5" Type="http://schemas.openxmlformats.org/officeDocument/2006/relationships/image" Target="../media/image3.png"/><Relationship Id="rId4" Type="http://schemas.openxmlformats.org/officeDocument/2006/relationships/tags" Target="../tags/tag127.xml"/><Relationship Id="rId3" Type="http://schemas.openxmlformats.org/officeDocument/2006/relationships/tags" Target="../tags/tag126.xml"/><Relationship Id="rId2" Type="http://schemas.openxmlformats.org/officeDocument/2006/relationships/tags" Target="../tags/tag125.xml"/><Relationship Id="rId13" Type="http://schemas.openxmlformats.org/officeDocument/2006/relationships/tags" Target="../tags/tag135.xml"/><Relationship Id="rId12" Type="http://schemas.openxmlformats.org/officeDocument/2006/relationships/tags" Target="../tags/tag134.xml"/><Relationship Id="rId11" Type="http://schemas.openxmlformats.org/officeDocument/2006/relationships/tags" Target="../tags/tag133.xml"/><Relationship Id="rId10" Type="http://schemas.openxmlformats.org/officeDocument/2006/relationships/tags" Target="../tags/tag132.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7" Type="http://schemas.openxmlformats.org/officeDocument/2006/relationships/tags" Target="../tags/tag14.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tags" Target="../tags/tag141.xml"/><Relationship Id="rId7" Type="http://schemas.openxmlformats.org/officeDocument/2006/relationships/tags" Target="../tags/tag140.xml"/><Relationship Id="rId6" Type="http://schemas.openxmlformats.org/officeDocument/2006/relationships/tags" Target="../tags/tag139.xml"/><Relationship Id="rId5" Type="http://schemas.openxmlformats.org/officeDocument/2006/relationships/tags" Target="../tags/tag138.xml"/><Relationship Id="rId4" Type="http://schemas.openxmlformats.org/officeDocument/2006/relationships/tags" Target="../tags/tag137.xml"/><Relationship Id="rId3" Type="http://schemas.openxmlformats.org/officeDocument/2006/relationships/image" Target="../media/image4.png"/><Relationship Id="rId2" Type="http://schemas.openxmlformats.org/officeDocument/2006/relationships/tags" Target="../tags/tag136.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48.xml"/><Relationship Id="rId8" Type="http://schemas.openxmlformats.org/officeDocument/2006/relationships/tags" Target="../tags/tag147.xml"/><Relationship Id="rId7" Type="http://schemas.openxmlformats.org/officeDocument/2006/relationships/tags" Target="../tags/tag146.xml"/><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image" Target="../media/image5.png"/><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55.xml"/><Relationship Id="rId8" Type="http://schemas.openxmlformats.org/officeDocument/2006/relationships/tags" Target="../tags/tag154.xml"/><Relationship Id="rId7" Type="http://schemas.openxmlformats.org/officeDocument/2006/relationships/tags" Target="../tags/tag153.xml"/><Relationship Id="rId6" Type="http://schemas.openxmlformats.org/officeDocument/2006/relationships/tags" Target="../tags/tag152.xml"/><Relationship Id="rId5" Type="http://schemas.openxmlformats.org/officeDocument/2006/relationships/tags" Target="../tags/tag151.xml"/><Relationship Id="rId4" Type="http://schemas.openxmlformats.org/officeDocument/2006/relationships/tags" Target="../tags/tag150.xml"/><Relationship Id="rId3" Type="http://schemas.openxmlformats.org/officeDocument/2006/relationships/image" Target="../media/image4.png"/><Relationship Id="rId2" Type="http://schemas.openxmlformats.org/officeDocument/2006/relationships/tags" Target="../tags/tag149.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62.xml"/><Relationship Id="rId8" Type="http://schemas.openxmlformats.org/officeDocument/2006/relationships/tags" Target="../tags/tag161.xml"/><Relationship Id="rId7" Type="http://schemas.openxmlformats.org/officeDocument/2006/relationships/tags" Target="../tags/tag160.xml"/><Relationship Id="rId6" Type="http://schemas.openxmlformats.org/officeDocument/2006/relationships/tags" Target="../tags/tag159.xml"/><Relationship Id="rId5" Type="http://schemas.openxmlformats.org/officeDocument/2006/relationships/tags" Target="../tags/tag158.xml"/><Relationship Id="rId4" Type="http://schemas.openxmlformats.org/officeDocument/2006/relationships/tags" Target="../tags/tag157.xml"/><Relationship Id="rId3" Type="http://schemas.openxmlformats.org/officeDocument/2006/relationships/image" Target="../media/image4.png"/><Relationship Id="rId2" Type="http://schemas.openxmlformats.org/officeDocument/2006/relationships/tags" Target="../tags/tag156.xml"/><Relationship Id="rId11" Type="http://schemas.openxmlformats.org/officeDocument/2006/relationships/tags" Target="../tags/tag164.xml"/><Relationship Id="rId10" Type="http://schemas.openxmlformats.org/officeDocument/2006/relationships/tags" Target="../tags/tag163.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7" Type="http://schemas.openxmlformats.org/officeDocument/2006/relationships/tags" Target="../tags/tag169.xml"/><Relationship Id="rId6" Type="http://schemas.openxmlformats.org/officeDocument/2006/relationships/tags" Target="../tags/tag168.xml"/><Relationship Id="rId5" Type="http://schemas.openxmlformats.org/officeDocument/2006/relationships/tags" Target="../tags/tag167.xml"/><Relationship Id="rId4" Type="http://schemas.openxmlformats.org/officeDocument/2006/relationships/tags" Target="../tags/tag166.xml"/><Relationship Id="rId3" Type="http://schemas.openxmlformats.org/officeDocument/2006/relationships/image" Target="../media/image4.png"/><Relationship Id="rId2" Type="http://schemas.openxmlformats.org/officeDocument/2006/relationships/tags" Target="../tags/tag165.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4" Type="http://schemas.openxmlformats.org/officeDocument/2006/relationships/tags" Target="../tags/tag172.xml"/><Relationship Id="rId3" Type="http://schemas.openxmlformats.org/officeDocument/2006/relationships/tags" Target="../tags/tag171.xml"/><Relationship Id="rId2" Type="http://schemas.openxmlformats.org/officeDocument/2006/relationships/tags" Target="../tags/tag170.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79.xml"/><Relationship Id="rId8" Type="http://schemas.openxmlformats.org/officeDocument/2006/relationships/tags" Target="../tags/tag178.xml"/><Relationship Id="rId7" Type="http://schemas.openxmlformats.org/officeDocument/2006/relationships/tags" Target="../tags/tag177.xml"/><Relationship Id="rId6" Type="http://schemas.openxmlformats.org/officeDocument/2006/relationships/tags" Target="../tags/tag176.xml"/><Relationship Id="rId5" Type="http://schemas.openxmlformats.org/officeDocument/2006/relationships/tags" Target="../tags/tag175.xml"/><Relationship Id="rId4" Type="http://schemas.openxmlformats.org/officeDocument/2006/relationships/tags" Target="../tags/tag174.xml"/><Relationship Id="rId3" Type="http://schemas.openxmlformats.org/officeDocument/2006/relationships/image" Target="../media/image4.png"/><Relationship Id="rId2" Type="http://schemas.openxmlformats.org/officeDocument/2006/relationships/tags" Target="../tags/tag173.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tags" Target="../tags/tag184.xml"/><Relationship Id="rId7" Type="http://schemas.openxmlformats.org/officeDocument/2006/relationships/image" Target="../media/image7.png"/><Relationship Id="rId6" Type="http://schemas.openxmlformats.org/officeDocument/2006/relationships/tags" Target="../tags/tag183.xml"/><Relationship Id="rId5" Type="http://schemas.openxmlformats.org/officeDocument/2006/relationships/image" Target="../media/image6.png"/><Relationship Id="rId4" Type="http://schemas.openxmlformats.org/officeDocument/2006/relationships/tags" Target="../tags/tag182.xml"/><Relationship Id="rId3" Type="http://schemas.openxmlformats.org/officeDocument/2006/relationships/tags" Target="../tags/tag181.xml"/><Relationship Id="rId2" Type="http://schemas.openxmlformats.org/officeDocument/2006/relationships/tags" Target="../tags/tag180.xml"/><Relationship Id="rId16" Type="http://schemas.openxmlformats.org/officeDocument/2006/relationships/tags" Target="../tags/tag190.xml"/><Relationship Id="rId15" Type="http://schemas.openxmlformats.org/officeDocument/2006/relationships/tags" Target="../tags/tag189.xml"/><Relationship Id="rId14" Type="http://schemas.openxmlformats.org/officeDocument/2006/relationships/tags" Target="../tags/tag188.xml"/><Relationship Id="rId13" Type="http://schemas.openxmlformats.org/officeDocument/2006/relationships/tags" Target="../tags/tag187.xml"/><Relationship Id="rId12" Type="http://schemas.openxmlformats.org/officeDocument/2006/relationships/tags" Target="../tags/tag186.xml"/><Relationship Id="rId11" Type="http://schemas.openxmlformats.org/officeDocument/2006/relationships/image" Target="../media/image9.png"/><Relationship Id="rId10" Type="http://schemas.openxmlformats.org/officeDocument/2006/relationships/tags" Target="../tags/tag185.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tags" Target="../tags/tag195.xml"/><Relationship Id="rId7" Type="http://schemas.openxmlformats.org/officeDocument/2006/relationships/image" Target="../media/image7.png"/><Relationship Id="rId6" Type="http://schemas.openxmlformats.org/officeDocument/2006/relationships/tags" Target="../tags/tag194.xml"/><Relationship Id="rId5" Type="http://schemas.openxmlformats.org/officeDocument/2006/relationships/image" Target="../media/image6.png"/><Relationship Id="rId4" Type="http://schemas.openxmlformats.org/officeDocument/2006/relationships/tags" Target="../tags/tag193.xml"/><Relationship Id="rId3" Type="http://schemas.openxmlformats.org/officeDocument/2006/relationships/tags" Target="../tags/tag192.xml"/><Relationship Id="rId2" Type="http://schemas.openxmlformats.org/officeDocument/2006/relationships/tags" Target="../tags/tag191.xml"/><Relationship Id="rId15" Type="http://schemas.openxmlformats.org/officeDocument/2006/relationships/tags" Target="../tags/tag200.xml"/><Relationship Id="rId14" Type="http://schemas.openxmlformats.org/officeDocument/2006/relationships/tags" Target="../tags/tag199.xml"/><Relationship Id="rId13" Type="http://schemas.openxmlformats.org/officeDocument/2006/relationships/tags" Target="../tags/tag198.xml"/><Relationship Id="rId12" Type="http://schemas.openxmlformats.org/officeDocument/2006/relationships/tags" Target="../tags/tag197.xml"/><Relationship Id="rId11" Type="http://schemas.openxmlformats.org/officeDocument/2006/relationships/image" Target="../media/image9.png"/><Relationship Id="rId10" Type="http://schemas.openxmlformats.org/officeDocument/2006/relationships/tags" Target="../tags/tag196.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207.xml"/><Relationship Id="rId8" Type="http://schemas.openxmlformats.org/officeDocument/2006/relationships/tags" Target="../tags/tag206.xml"/><Relationship Id="rId7" Type="http://schemas.openxmlformats.org/officeDocument/2006/relationships/tags" Target="../tags/tag205.xml"/><Relationship Id="rId6" Type="http://schemas.openxmlformats.org/officeDocument/2006/relationships/tags" Target="../tags/tag204.xml"/><Relationship Id="rId5" Type="http://schemas.openxmlformats.org/officeDocument/2006/relationships/tags" Target="../tags/tag203.xml"/><Relationship Id="rId4" Type="http://schemas.openxmlformats.org/officeDocument/2006/relationships/image" Target="../media/image3.png"/><Relationship Id="rId3" Type="http://schemas.openxmlformats.org/officeDocument/2006/relationships/tags" Target="../tags/tag202.xml"/><Relationship Id="rId2" Type="http://schemas.openxmlformats.org/officeDocument/2006/relationships/tags" Target="../tags/tag201.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7" Type="http://schemas.openxmlformats.org/officeDocument/2006/relationships/tags" Target="../tags/tag212.xml"/><Relationship Id="rId6" Type="http://schemas.openxmlformats.org/officeDocument/2006/relationships/tags" Target="../tags/tag211.xml"/><Relationship Id="rId5" Type="http://schemas.openxmlformats.org/officeDocument/2006/relationships/tags" Target="../tags/tag210.xml"/><Relationship Id="rId4" Type="http://schemas.openxmlformats.org/officeDocument/2006/relationships/tags" Target="../tags/tag209.xml"/><Relationship Id="rId3" Type="http://schemas.openxmlformats.org/officeDocument/2006/relationships/image" Target="../media/image4.png"/><Relationship Id="rId2" Type="http://schemas.openxmlformats.org/officeDocument/2006/relationships/tags" Target="../tags/tag208.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tags" Target="../tags/tag217.xml"/><Relationship Id="rId7" Type="http://schemas.openxmlformats.org/officeDocument/2006/relationships/image" Target="../media/image7.png"/><Relationship Id="rId6" Type="http://schemas.openxmlformats.org/officeDocument/2006/relationships/tags" Target="../tags/tag216.xml"/><Relationship Id="rId5" Type="http://schemas.openxmlformats.org/officeDocument/2006/relationships/image" Target="../media/image6.png"/><Relationship Id="rId4" Type="http://schemas.openxmlformats.org/officeDocument/2006/relationships/tags" Target="../tags/tag215.xml"/><Relationship Id="rId3" Type="http://schemas.openxmlformats.org/officeDocument/2006/relationships/tags" Target="../tags/tag214.xml"/><Relationship Id="rId2" Type="http://schemas.openxmlformats.org/officeDocument/2006/relationships/tags" Target="../tags/tag213.xml"/><Relationship Id="rId16" Type="http://schemas.openxmlformats.org/officeDocument/2006/relationships/tags" Target="../tags/tag223.xml"/><Relationship Id="rId15" Type="http://schemas.openxmlformats.org/officeDocument/2006/relationships/tags" Target="../tags/tag222.xml"/><Relationship Id="rId14" Type="http://schemas.openxmlformats.org/officeDocument/2006/relationships/tags" Target="../tags/tag221.xml"/><Relationship Id="rId13" Type="http://schemas.openxmlformats.org/officeDocument/2006/relationships/tags" Target="../tags/tag220.xml"/><Relationship Id="rId12" Type="http://schemas.openxmlformats.org/officeDocument/2006/relationships/tags" Target="../tags/tag219.xml"/><Relationship Id="rId11" Type="http://schemas.openxmlformats.org/officeDocument/2006/relationships/image" Target="../media/image9.png"/><Relationship Id="rId10" Type="http://schemas.openxmlformats.org/officeDocument/2006/relationships/tags" Target="../tags/tag218.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228.xml"/><Relationship Id="rId8" Type="http://schemas.openxmlformats.org/officeDocument/2006/relationships/image" Target="../media/image8.png"/><Relationship Id="rId7" Type="http://schemas.openxmlformats.org/officeDocument/2006/relationships/tags" Target="../tags/tag227.xml"/><Relationship Id="rId6" Type="http://schemas.openxmlformats.org/officeDocument/2006/relationships/image" Target="../media/image7.png"/><Relationship Id="rId5" Type="http://schemas.openxmlformats.org/officeDocument/2006/relationships/tags" Target="../tags/tag226.xml"/><Relationship Id="rId4" Type="http://schemas.openxmlformats.org/officeDocument/2006/relationships/image" Target="../media/image6.png"/><Relationship Id="rId3" Type="http://schemas.openxmlformats.org/officeDocument/2006/relationships/tags" Target="../tags/tag225.xml"/><Relationship Id="rId2" Type="http://schemas.openxmlformats.org/officeDocument/2006/relationships/tags" Target="../tags/tag224.xml"/><Relationship Id="rId15" Type="http://schemas.openxmlformats.org/officeDocument/2006/relationships/tags" Target="../tags/tag234.xml"/><Relationship Id="rId14" Type="http://schemas.openxmlformats.org/officeDocument/2006/relationships/tags" Target="../tags/tag233.xml"/><Relationship Id="rId13" Type="http://schemas.openxmlformats.org/officeDocument/2006/relationships/tags" Target="../tags/tag232.xml"/><Relationship Id="rId12" Type="http://schemas.openxmlformats.org/officeDocument/2006/relationships/tags" Target="../tags/tag231.xml"/><Relationship Id="rId11" Type="http://schemas.openxmlformats.org/officeDocument/2006/relationships/tags" Target="../tags/tag230.xml"/><Relationship Id="rId10" Type="http://schemas.openxmlformats.org/officeDocument/2006/relationships/tags" Target="../tags/tag229.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tags" Target="../tags/tag239.xml"/><Relationship Id="rId7" Type="http://schemas.openxmlformats.org/officeDocument/2006/relationships/image" Target="../media/image6.png"/><Relationship Id="rId6" Type="http://schemas.openxmlformats.org/officeDocument/2006/relationships/tags" Target="../tags/tag238.xml"/><Relationship Id="rId5" Type="http://schemas.openxmlformats.org/officeDocument/2006/relationships/tags" Target="../tags/tag237.xml"/><Relationship Id="rId4" Type="http://schemas.openxmlformats.org/officeDocument/2006/relationships/image" Target="../media/image4.png"/><Relationship Id="rId3" Type="http://schemas.openxmlformats.org/officeDocument/2006/relationships/tags" Target="../tags/tag236.xml"/><Relationship Id="rId2" Type="http://schemas.openxmlformats.org/officeDocument/2006/relationships/tags" Target="../tags/tag235.xml"/><Relationship Id="rId17" Type="http://schemas.openxmlformats.org/officeDocument/2006/relationships/tags" Target="../tags/tag246.xml"/><Relationship Id="rId16" Type="http://schemas.openxmlformats.org/officeDocument/2006/relationships/tags" Target="../tags/tag245.xml"/><Relationship Id="rId15" Type="http://schemas.openxmlformats.org/officeDocument/2006/relationships/tags" Target="../tags/tag244.xml"/><Relationship Id="rId14" Type="http://schemas.openxmlformats.org/officeDocument/2006/relationships/tags" Target="../tags/tag243.xml"/><Relationship Id="rId13" Type="http://schemas.openxmlformats.org/officeDocument/2006/relationships/tags" Target="../tags/tag242.xml"/><Relationship Id="rId12" Type="http://schemas.openxmlformats.org/officeDocument/2006/relationships/tags" Target="../tags/tag241.xml"/><Relationship Id="rId11" Type="http://schemas.openxmlformats.org/officeDocument/2006/relationships/image" Target="../media/image8.png"/><Relationship Id="rId10" Type="http://schemas.openxmlformats.org/officeDocument/2006/relationships/tags" Target="../tags/tag240.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251.xml"/><Relationship Id="rId8" Type="http://schemas.openxmlformats.org/officeDocument/2006/relationships/image" Target="../media/image8.png"/><Relationship Id="rId7" Type="http://schemas.openxmlformats.org/officeDocument/2006/relationships/tags" Target="../tags/tag250.xml"/><Relationship Id="rId6" Type="http://schemas.openxmlformats.org/officeDocument/2006/relationships/image" Target="../media/image7.png"/><Relationship Id="rId5" Type="http://schemas.openxmlformats.org/officeDocument/2006/relationships/tags" Target="../tags/tag249.xml"/><Relationship Id="rId4" Type="http://schemas.openxmlformats.org/officeDocument/2006/relationships/image" Target="../media/image6.png"/><Relationship Id="rId3" Type="http://schemas.openxmlformats.org/officeDocument/2006/relationships/tags" Target="../tags/tag248.xml"/><Relationship Id="rId2" Type="http://schemas.openxmlformats.org/officeDocument/2006/relationships/tags" Target="../tags/tag247.xml"/><Relationship Id="rId15" Type="http://schemas.openxmlformats.org/officeDocument/2006/relationships/tags" Target="../tags/tag257.xml"/><Relationship Id="rId14" Type="http://schemas.openxmlformats.org/officeDocument/2006/relationships/tags" Target="../tags/tag256.xml"/><Relationship Id="rId13" Type="http://schemas.openxmlformats.org/officeDocument/2006/relationships/tags" Target="../tags/tag255.xml"/><Relationship Id="rId12" Type="http://schemas.openxmlformats.org/officeDocument/2006/relationships/tags" Target="../tags/tag254.xml"/><Relationship Id="rId11" Type="http://schemas.openxmlformats.org/officeDocument/2006/relationships/tags" Target="../tags/tag253.xml"/><Relationship Id="rId10" Type="http://schemas.openxmlformats.org/officeDocument/2006/relationships/tags" Target="../tags/tag252.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264.xml"/><Relationship Id="rId8" Type="http://schemas.openxmlformats.org/officeDocument/2006/relationships/tags" Target="../tags/tag263.xml"/><Relationship Id="rId7" Type="http://schemas.openxmlformats.org/officeDocument/2006/relationships/tags" Target="../tags/tag262.xml"/><Relationship Id="rId6" Type="http://schemas.openxmlformats.org/officeDocument/2006/relationships/tags" Target="../tags/tag261.xml"/><Relationship Id="rId5" Type="http://schemas.openxmlformats.org/officeDocument/2006/relationships/tags" Target="../tags/tag260.xml"/><Relationship Id="rId4" Type="http://schemas.openxmlformats.org/officeDocument/2006/relationships/tags" Target="../tags/tag259.xml"/><Relationship Id="rId3" Type="http://schemas.openxmlformats.org/officeDocument/2006/relationships/image" Target="../media/image4.png"/><Relationship Id="rId2" Type="http://schemas.openxmlformats.org/officeDocument/2006/relationships/tags" Target="../tags/tag258.xml"/><Relationship Id="rId12" Type="http://schemas.openxmlformats.org/officeDocument/2006/relationships/tags" Target="../tags/tag267.xml"/><Relationship Id="rId11" Type="http://schemas.openxmlformats.org/officeDocument/2006/relationships/tags" Target="../tags/tag266.xml"/><Relationship Id="rId10" Type="http://schemas.openxmlformats.org/officeDocument/2006/relationships/tags" Target="../tags/tag265.xm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9" Type="http://schemas.openxmlformats.org/officeDocument/2006/relationships/image" Target="../media/image11.png"/><Relationship Id="rId8" Type="http://schemas.openxmlformats.org/officeDocument/2006/relationships/tags" Target="../tags/tag272.xml"/><Relationship Id="rId7" Type="http://schemas.openxmlformats.org/officeDocument/2006/relationships/image" Target="../media/image10.png"/><Relationship Id="rId6" Type="http://schemas.openxmlformats.org/officeDocument/2006/relationships/tags" Target="../tags/tag271.xml"/><Relationship Id="rId5" Type="http://schemas.openxmlformats.org/officeDocument/2006/relationships/tags" Target="../tags/tag270.xml"/><Relationship Id="rId4" Type="http://schemas.openxmlformats.org/officeDocument/2006/relationships/image" Target="../media/image4.png"/><Relationship Id="rId3" Type="http://schemas.openxmlformats.org/officeDocument/2006/relationships/tags" Target="../tags/tag269.xml"/><Relationship Id="rId2" Type="http://schemas.openxmlformats.org/officeDocument/2006/relationships/tags" Target="../tags/tag268.xml"/><Relationship Id="rId16" Type="http://schemas.openxmlformats.org/officeDocument/2006/relationships/tags" Target="../tags/tag278.xml"/><Relationship Id="rId15" Type="http://schemas.openxmlformats.org/officeDocument/2006/relationships/tags" Target="../tags/tag277.xml"/><Relationship Id="rId14" Type="http://schemas.openxmlformats.org/officeDocument/2006/relationships/tags" Target="../tags/tag276.xml"/><Relationship Id="rId13" Type="http://schemas.openxmlformats.org/officeDocument/2006/relationships/tags" Target="../tags/tag275.xml"/><Relationship Id="rId12" Type="http://schemas.openxmlformats.org/officeDocument/2006/relationships/tags" Target="../tags/tag274.xml"/><Relationship Id="rId11" Type="http://schemas.openxmlformats.org/officeDocument/2006/relationships/image" Target="../media/image12.png"/><Relationship Id="rId10" Type="http://schemas.openxmlformats.org/officeDocument/2006/relationships/tags" Target="../tags/tag273.xml"/><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8" Type="http://schemas.openxmlformats.org/officeDocument/2006/relationships/tags" Target="../tags/tag26.xml"/><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9" Type="http://schemas.openxmlformats.org/officeDocument/2006/relationships/image" Target="../media/image14.png"/><Relationship Id="rId8" Type="http://schemas.openxmlformats.org/officeDocument/2006/relationships/tags" Target="../tags/tag290.xml"/><Relationship Id="rId7" Type="http://schemas.openxmlformats.org/officeDocument/2006/relationships/tags" Target="../tags/tag289.xml"/><Relationship Id="rId6" Type="http://schemas.openxmlformats.org/officeDocument/2006/relationships/tags" Target="../tags/tag288.xml"/><Relationship Id="rId5" Type="http://schemas.openxmlformats.org/officeDocument/2006/relationships/tags" Target="../tags/tag287.xml"/><Relationship Id="rId4" Type="http://schemas.openxmlformats.org/officeDocument/2006/relationships/tags" Target="../tags/tag286.xml"/><Relationship Id="rId3" Type="http://schemas.openxmlformats.org/officeDocument/2006/relationships/tags" Target="../tags/tag285.xml"/><Relationship Id="rId2" Type="http://schemas.openxmlformats.org/officeDocument/2006/relationships/image" Target="../media/image13.png"/><Relationship Id="rId14" Type="http://schemas.openxmlformats.org/officeDocument/2006/relationships/tags" Target="../tags/tag295.xml"/><Relationship Id="rId13" Type="http://schemas.openxmlformats.org/officeDocument/2006/relationships/tags" Target="../tags/tag294.xml"/><Relationship Id="rId12" Type="http://schemas.openxmlformats.org/officeDocument/2006/relationships/tags" Target="../tags/tag293.xml"/><Relationship Id="rId11" Type="http://schemas.openxmlformats.org/officeDocument/2006/relationships/tags" Target="../tags/tag292.xml"/><Relationship Id="rId10" Type="http://schemas.openxmlformats.org/officeDocument/2006/relationships/tags" Target="../tags/tag291.xml"/><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7" Type="http://schemas.openxmlformats.org/officeDocument/2006/relationships/tags" Target="../tags/tag300.xml"/><Relationship Id="rId6" Type="http://schemas.openxmlformats.org/officeDocument/2006/relationships/tags" Target="../tags/tag299.xml"/><Relationship Id="rId5" Type="http://schemas.openxmlformats.org/officeDocument/2006/relationships/tags" Target="../tags/tag298.xml"/><Relationship Id="rId4" Type="http://schemas.openxmlformats.org/officeDocument/2006/relationships/tags" Target="../tags/tag297.xml"/><Relationship Id="rId3" Type="http://schemas.openxmlformats.org/officeDocument/2006/relationships/tags" Target="../tags/tag296.xml"/><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image" Target="../media/image2.png"/><Relationship Id="rId10" Type="http://schemas.openxmlformats.org/officeDocument/2006/relationships/tags" Target="../tags/tag34.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tags" Target="../tags/tag307.xml"/><Relationship Id="rId8" Type="http://schemas.openxmlformats.org/officeDocument/2006/relationships/tags" Target="../tags/tag306.xml"/><Relationship Id="rId7" Type="http://schemas.openxmlformats.org/officeDocument/2006/relationships/tags" Target="../tags/tag305.xml"/><Relationship Id="rId6" Type="http://schemas.openxmlformats.org/officeDocument/2006/relationships/tags" Target="../tags/tag304.xml"/><Relationship Id="rId5" Type="http://schemas.openxmlformats.org/officeDocument/2006/relationships/tags" Target="../tags/tag303.xml"/><Relationship Id="rId4" Type="http://schemas.openxmlformats.org/officeDocument/2006/relationships/tags" Target="../tags/tag302.xml"/><Relationship Id="rId3" Type="http://schemas.openxmlformats.org/officeDocument/2006/relationships/tags" Target="../tags/tag301.xml"/><Relationship Id="rId2" Type="http://schemas.openxmlformats.org/officeDocument/2006/relationships/image" Target="../media/image13.png"/><Relationship Id="rId10" Type="http://schemas.openxmlformats.org/officeDocument/2006/relationships/tags" Target="../tags/tag308.xml"/><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9" Type="http://schemas.openxmlformats.org/officeDocument/2006/relationships/tags" Target="../tags/tag314.xml"/><Relationship Id="rId8" Type="http://schemas.openxmlformats.org/officeDocument/2006/relationships/tags" Target="../tags/tag313.xml"/><Relationship Id="rId7" Type="http://schemas.openxmlformats.org/officeDocument/2006/relationships/image" Target="../media/image17.png"/><Relationship Id="rId6" Type="http://schemas.openxmlformats.org/officeDocument/2006/relationships/tags" Target="../tags/tag312.xml"/><Relationship Id="rId5" Type="http://schemas.openxmlformats.org/officeDocument/2006/relationships/tags" Target="../tags/tag311.xml"/><Relationship Id="rId4" Type="http://schemas.openxmlformats.org/officeDocument/2006/relationships/image" Target="../media/image16.jpeg"/><Relationship Id="rId3" Type="http://schemas.openxmlformats.org/officeDocument/2006/relationships/tags" Target="../tags/tag310.xml"/><Relationship Id="rId2" Type="http://schemas.openxmlformats.org/officeDocument/2006/relationships/tags" Target="../tags/tag309.xml"/><Relationship Id="rId13" Type="http://schemas.openxmlformats.org/officeDocument/2006/relationships/tags" Target="../tags/tag318.xml"/><Relationship Id="rId12" Type="http://schemas.openxmlformats.org/officeDocument/2006/relationships/tags" Target="../tags/tag317.xml"/><Relationship Id="rId11" Type="http://schemas.openxmlformats.org/officeDocument/2006/relationships/tags" Target="../tags/tag316.xml"/><Relationship Id="rId10" Type="http://schemas.openxmlformats.org/officeDocument/2006/relationships/tags" Target="../tags/tag315.xml"/><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9" Type="http://schemas.openxmlformats.org/officeDocument/2006/relationships/tags" Target="../tags/tag324.xml"/><Relationship Id="rId8" Type="http://schemas.openxmlformats.org/officeDocument/2006/relationships/tags" Target="../tags/tag323.xml"/><Relationship Id="rId7" Type="http://schemas.openxmlformats.org/officeDocument/2006/relationships/image" Target="../media/image17.png"/><Relationship Id="rId6" Type="http://schemas.openxmlformats.org/officeDocument/2006/relationships/tags" Target="../tags/tag322.xml"/><Relationship Id="rId5" Type="http://schemas.openxmlformats.org/officeDocument/2006/relationships/tags" Target="../tags/tag321.xml"/><Relationship Id="rId4" Type="http://schemas.openxmlformats.org/officeDocument/2006/relationships/image" Target="../media/image16.jpeg"/><Relationship Id="rId3" Type="http://schemas.openxmlformats.org/officeDocument/2006/relationships/tags" Target="../tags/tag320.xml"/><Relationship Id="rId2" Type="http://schemas.openxmlformats.org/officeDocument/2006/relationships/tags" Target="../tags/tag319.xml"/><Relationship Id="rId15" Type="http://schemas.openxmlformats.org/officeDocument/2006/relationships/tags" Target="../tags/tag330.xml"/><Relationship Id="rId14" Type="http://schemas.openxmlformats.org/officeDocument/2006/relationships/tags" Target="../tags/tag329.xml"/><Relationship Id="rId13" Type="http://schemas.openxmlformats.org/officeDocument/2006/relationships/tags" Target="../tags/tag328.xml"/><Relationship Id="rId12" Type="http://schemas.openxmlformats.org/officeDocument/2006/relationships/tags" Target="../tags/tag327.xml"/><Relationship Id="rId11" Type="http://schemas.openxmlformats.org/officeDocument/2006/relationships/tags" Target="../tags/tag326.xml"/><Relationship Id="rId10" Type="http://schemas.openxmlformats.org/officeDocument/2006/relationships/tags" Target="../tags/tag325.xml"/><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9" Type="http://schemas.openxmlformats.org/officeDocument/2006/relationships/tags" Target="../tags/tag336.xml"/><Relationship Id="rId8" Type="http://schemas.openxmlformats.org/officeDocument/2006/relationships/tags" Target="../tags/tag335.xml"/><Relationship Id="rId7" Type="http://schemas.openxmlformats.org/officeDocument/2006/relationships/image" Target="../media/image17.png"/><Relationship Id="rId6" Type="http://schemas.openxmlformats.org/officeDocument/2006/relationships/tags" Target="../tags/tag334.xml"/><Relationship Id="rId5" Type="http://schemas.openxmlformats.org/officeDocument/2006/relationships/tags" Target="../tags/tag333.xml"/><Relationship Id="rId4" Type="http://schemas.openxmlformats.org/officeDocument/2006/relationships/image" Target="../media/image16.jpeg"/><Relationship Id="rId3" Type="http://schemas.openxmlformats.org/officeDocument/2006/relationships/tags" Target="../tags/tag332.xml"/><Relationship Id="rId2" Type="http://schemas.openxmlformats.org/officeDocument/2006/relationships/tags" Target="../tags/tag331.xml"/><Relationship Id="rId11" Type="http://schemas.openxmlformats.org/officeDocument/2006/relationships/tags" Target="../tags/tag338.xml"/><Relationship Id="rId10" Type="http://schemas.openxmlformats.org/officeDocument/2006/relationships/tags" Target="../tags/tag337.xml"/><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4" Type="http://schemas.openxmlformats.org/officeDocument/2006/relationships/tags" Target="../tags/tag341.xml"/><Relationship Id="rId3" Type="http://schemas.openxmlformats.org/officeDocument/2006/relationships/tags" Target="../tags/tag340.xml"/><Relationship Id="rId2" Type="http://schemas.openxmlformats.org/officeDocument/2006/relationships/tags" Target="../tags/tag339.xml"/><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9" Type="http://schemas.openxmlformats.org/officeDocument/2006/relationships/tags" Target="../tags/tag347.xml"/><Relationship Id="rId8" Type="http://schemas.openxmlformats.org/officeDocument/2006/relationships/tags" Target="../tags/tag346.xml"/><Relationship Id="rId7" Type="http://schemas.openxmlformats.org/officeDocument/2006/relationships/image" Target="../media/image17.png"/><Relationship Id="rId6" Type="http://schemas.openxmlformats.org/officeDocument/2006/relationships/tags" Target="../tags/tag345.xml"/><Relationship Id="rId5" Type="http://schemas.openxmlformats.org/officeDocument/2006/relationships/tags" Target="../tags/tag344.xml"/><Relationship Id="rId4" Type="http://schemas.openxmlformats.org/officeDocument/2006/relationships/image" Target="../media/image16.jpeg"/><Relationship Id="rId3" Type="http://schemas.openxmlformats.org/officeDocument/2006/relationships/tags" Target="../tags/tag343.xml"/><Relationship Id="rId2" Type="http://schemas.openxmlformats.org/officeDocument/2006/relationships/tags" Target="../tags/tag342.xml"/><Relationship Id="rId13" Type="http://schemas.openxmlformats.org/officeDocument/2006/relationships/tags" Target="../tags/tag351.xml"/><Relationship Id="rId12" Type="http://schemas.openxmlformats.org/officeDocument/2006/relationships/tags" Target="../tags/tag350.xml"/><Relationship Id="rId11" Type="http://schemas.openxmlformats.org/officeDocument/2006/relationships/tags" Target="../tags/tag349.xml"/><Relationship Id="rId10" Type="http://schemas.openxmlformats.org/officeDocument/2006/relationships/tags" Target="../tags/tag348.xml"/><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9" Type="http://schemas.openxmlformats.org/officeDocument/2006/relationships/tags" Target="../tags/tag357.xml"/><Relationship Id="rId8" Type="http://schemas.openxmlformats.org/officeDocument/2006/relationships/tags" Target="../tags/tag356.xml"/><Relationship Id="rId7" Type="http://schemas.openxmlformats.org/officeDocument/2006/relationships/image" Target="../media/image17.png"/><Relationship Id="rId6" Type="http://schemas.openxmlformats.org/officeDocument/2006/relationships/tags" Target="../tags/tag355.xml"/><Relationship Id="rId5" Type="http://schemas.openxmlformats.org/officeDocument/2006/relationships/tags" Target="../tags/tag354.xml"/><Relationship Id="rId4" Type="http://schemas.openxmlformats.org/officeDocument/2006/relationships/image" Target="../media/image16.jpeg"/><Relationship Id="rId3" Type="http://schemas.openxmlformats.org/officeDocument/2006/relationships/tags" Target="../tags/tag353.xml"/><Relationship Id="rId2" Type="http://schemas.openxmlformats.org/officeDocument/2006/relationships/tags" Target="../tags/tag352.xml"/><Relationship Id="rId12" Type="http://schemas.openxmlformats.org/officeDocument/2006/relationships/tags" Target="../tags/tag360.xml"/><Relationship Id="rId11" Type="http://schemas.openxmlformats.org/officeDocument/2006/relationships/tags" Target="../tags/tag359.xml"/><Relationship Id="rId10" Type="http://schemas.openxmlformats.org/officeDocument/2006/relationships/tags" Target="../tags/tag358.xml"/><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9" Type="http://schemas.openxmlformats.org/officeDocument/2006/relationships/tags" Target="../tags/tag366.xml"/><Relationship Id="rId8" Type="http://schemas.openxmlformats.org/officeDocument/2006/relationships/tags" Target="../tags/tag365.xml"/><Relationship Id="rId7" Type="http://schemas.openxmlformats.org/officeDocument/2006/relationships/image" Target="../media/image17.png"/><Relationship Id="rId6" Type="http://schemas.openxmlformats.org/officeDocument/2006/relationships/tags" Target="../tags/tag364.xml"/><Relationship Id="rId5" Type="http://schemas.openxmlformats.org/officeDocument/2006/relationships/tags" Target="../tags/tag363.xml"/><Relationship Id="rId4" Type="http://schemas.openxmlformats.org/officeDocument/2006/relationships/image" Target="../media/image16.jpeg"/><Relationship Id="rId3" Type="http://schemas.openxmlformats.org/officeDocument/2006/relationships/tags" Target="../tags/tag362.xml"/><Relationship Id="rId2" Type="http://schemas.openxmlformats.org/officeDocument/2006/relationships/tags" Target="../tags/tag361.xml"/><Relationship Id="rId11" Type="http://schemas.openxmlformats.org/officeDocument/2006/relationships/tags" Target="../tags/tag368.xml"/><Relationship Id="rId10" Type="http://schemas.openxmlformats.org/officeDocument/2006/relationships/tags" Target="../tags/tag367.xml"/><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9" Type="http://schemas.openxmlformats.org/officeDocument/2006/relationships/tags" Target="../tags/tag374.xml"/><Relationship Id="rId8" Type="http://schemas.openxmlformats.org/officeDocument/2006/relationships/tags" Target="../tags/tag373.xml"/><Relationship Id="rId7" Type="http://schemas.openxmlformats.org/officeDocument/2006/relationships/tags" Target="../tags/tag372.xml"/><Relationship Id="rId6" Type="http://schemas.openxmlformats.org/officeDocument/2006/relationships/image" Target="../media/image14.png"/><Relationship Id="rId5" Type="http://schemas.openxmlformats.org/officeDocument/2006/relationships/tags" Target="../tags/tag371.xml"/><Relationship Id="rId4" Type="http://schemas.openxmlformats.org/officeDocument/2006/relationships/tags" Target="../tags/tag370.xml"/><Relationship Id="rId3" Type="http://schemas.openxmlformats.org/officeDocument/2006/relationships/tags" Target="../tags/tag369.xml"/><Relationship Id="rId2" Type="http://schemas.openxmlformats.org/officeDocument/2006/relationships/image" Target="../media/image13.png"/><Relationship Id="rId10" Type="http://schemas.openxmlformats.org/officeDocument/2006/relationships/tags" Target="../tags/tag375.xml"/><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9" Type="http://schemas.openxmlformats.org/officeDocument/2006/relationships/tags" Target="../tags/tag382.xml"/><Relationship Id="rId8" Type="http://schemas.openxmlformats.org/officeDocument/2006/relationships/tags" Target="../tags/tag381.xml"/><Relationship Id="rId7" Type="http://schemas.openxmlformats.org/officeDocument/2006/relationships/tags" Target="../tags/tag380.xml"/><Relationship Id="rId6" Type="http://schemas.openxmlformats.org/officeDocument/2006/relationships/tags" Target="../tags/tag379.xml"/><Relationship Id="rId5" Type="http://schemas.openxmlformats.org/officeDocument/2006/relationships/tags" Target="../tags/tag378.xml"/><Relationship Id="rId4" Type="http://schemas.openxmlformats.org/officeDocument/2006/relationships/tags" Target="../tags/tag377.xml"/><Relationship Id="rId3" Type="http://schemas.openxmlformats.org/officeDocument/2006/relationships/tags" Target="../tags/tag376.xml"/><Relationship Id="rId2" Type="http://schemas.openxmlformats.org/officeDocument/2006/relationships/image" Target="../media/image15.png"/><Relationship Id="rId10" Type="http://schemas.openxmlformats.org/officeDocument/2006/relationships/tags" Target="../tags/tag383.xml"/><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7" Type="http://schemas.openxmlformats.org/officeDocument/2006/relationships/tags" Target="../tags/tag388.xml"/><Relationship Id="rId6" Type="http://schemas.openxmlformats.org/officeDocument/2006/relationships/tags" Target="../tags/tag387.xml"/><Relationship Id="rId5" Type="http://schemas.openxmlformats.org/officeDocument/2006/relationships/tags" Target="../tags/tag386.xml"/><Relationship Id="rId4" Type="http://schemas.openxmlformats.org/officeDocument/2006/relationships/tags" Target="../tags/tag385.xml"/><Relationship Id="rId3" Type="http://schemas.openxmlformats.org/officeDocument/2006/relationships/tags" Target="../tags/tag384.xml"/><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9" Type="http://schemas.openxmlformats.org/officeDocument/2006/relationships/tags" Target="../tags/tag395.xml"/><Relationship Id="rId8" Type="http://schemas.openxmlformats.org/officeDocument/2006/relationships/tags" Target="../tags/tag394.xml"/><Relationship Id="rId7" Type="http://schemas.openxmlformats.org/officeDocument/2006/relationships/tags" Target="../tags/tag393.xml"/><Relationship Id="rId6" Type="http://schemas.openxmlformats.org/officeDocument/2006/relationships/tags" Target="../tags/tag392.xml"/><Relationship Id="rId5" Type="http://schemas.openxmlformats.org/officeDocument/2006/relationships/tags" Target="../tags/tag391.xml"/><Relationship Id="rId4" Type="http://schemas.openxmlformats.org/officeDocument/2006/relationships/tags" Target="../tags/tag390.xml"/><Relationship Id="rId3" Type="http://schemas.openxmlformats.org/officeDocument/2006/relationships/tags" Target="../tags/tag389.xml"/><Relationship Id="rId2" Type="http://schemas.openxmlformats.org/officeDocument/2006/relationships/image" Target="../media/image15.png"/><Relationship Id="rId11" Type="http://schemas.openxmlformats.org/officeDocument/2006/relationships/image" Target="../media/image17.png"/><Relationship Id="rId10" Type="http://schemas.openxmlformats.org/officeDocument/2006/relationships/tags" Target="../tags/tag396.xml"/><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9" Type="http://schemas.openxmlformats.org/officeDocument/2006/relationships/tags" Target="../tags/tag403.xml"/><Relationship Id="rId8" Type="http://schemas.openxmlformats.org/officeDocument/2006/relationships/tags" Target="../tags/tag402.xml"/><Relationship Id="rId7" Type="http://schemas.openxmlformats.org/officeDocument/2006/relationships/tags" Target="../tags/tag401.xml"/><Relationship Id="rId6" Type="http://schemas.openxmlformats.org/officeDocument/2006/relationships/tags" Target="../tags/tag400.xml"/><Relationship Id="rId5" Type="http://schemas.openxmlformats.org/officeDocument/2006/relationships/tags" Target="../tags/tag399.xml"/><Relationship Id="rId4" Type="http://schemas.openxmlformats.org/officeDocument/2006/relationships/tags" Target="../tags/tag398.xml"/><Relationship Id="rId3" Type="http://schemas.openxmlformats.org/officeDocument/2006/relationships/tags" Target="../tags/tag397.xml"/><Relationship Id="rId2" Type="http://schemas.openxmlformats.org/officeDocument/2006/relationships/image" Target="../media/image15.png"/><Relationship Id="rId11" Type="http://schemas.openxmlformats.org/officeDocument/2006/relationships/image" Target="../media/image17.png"/><Relationship Id="rId10" Type="http://schemas.openxmlformats.org/officeDocument/2006/relationships/tags" Target="../tags/tag404.xml"/><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9" Type="http://schemas.openxmlformats.org/officeDocument/2006/relationships/tags" Target="../tags/tag411.xml"/><Relationship Id="rId8" Type="http://schemas.openxmlformats.org/officeDocument/2006/relationships/tags" Target="../tags/tag410.xml"/><Relationship Id="rId7" Type="http://schemas.openxmlformats.org/officeDocument/2006/relationships/tags" Target="../tags/tag409.xml"/><Relationship Id="rId6" Type="http://schemas.openxmlformats.org/officeDocument/2006/relationships/tags" Target="../tags/tag408.xml"/><Relationship Id="rId5" Type="http://schemas.openxmlformats.org/officeDocument/2006/relationships/tags" Target="../tags/tag407.xml"/><Relationship Id="rId4" Type="http://schemas.openxmlformats.org/officeDocument/2006/relationships/tags" Target="../tags/tag406.xml"/><Relationship Id="rId3" Type="http://schemas.openxmlformats.org/officeDocument/2006/relationships/tags" Target="../tags/tag405.xml"/><Relationship Id="rId2" Type="http://schemas.openxmlformats.org/officeDocument/2006/relationships/image" Target="../media/image15.png"/><Relationship Id="rId10" Type="http://schemas.openxmlformats.org/officeDocument/2006/relationships/tags" Target="../tags/tag412.xml"/><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9" Type="http://schemas.openxmlformats.org/officeDocument/2006/relationships/tags" Target="../tags/tag419.xml"/><Relationship Id="rId8" Type="http://schemas.openxmlformats.org/officeDocument/2006/relationships/tags" Target="../tags/tag418.xml"/><Relationship Id="rId7" Type="http://schemas.openxmlformats.org/officeDocument/2006/relationships/tags" Target="../tags/tag417.xml"/><Relationship Id="rId6" Type="http://schemas.openxmlformats.org/officeDocument/2006/relationships/tags" Target="../tags/tag416.xml"/><Relationship Id="rId5" Type="http://schemas.openxmlformats.org/officeDocument/2006/relationships/tags" Target="../tags/tag415.xml"/><Relationship Id="rId4" Type="http://schemas.openxmlformats.org/officeDocument/2006/relationships/tags" Target="../tags/tag414.xml"/><Relationship Id="rId3" Type="http://schemas.openxmlformats.org/officeDocument/2006/relationships/tags" Target="../tags/tag413.xml"/><Relationship Id="rId2" Type="http://schemas.openxmlformats.org/officeDocument/2006/relationships/image" Target="../media/image15.png"/><Relationship Id="rId11" Type="http://schemas.openxmlformats.org/officeDocument/2006/relationships/tags" Target="../tags/tag421.xml"/><Relationship Id="rId10" Type="http://schemas.openxmlformats.org/officeDocument/2006/relationships/tags" Target="../tags/tag420.xml"/><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9" Type="http://schemas.openxmlformats.org/officeDocument/2006/relationships/tags" Target="../tags/tag428.xml"/><Relationship Id="rId8" Type="http://schemas.openxmlformats.org/officeDocument/2006/relationships/tags" Target="../tags/tag427.xml"/><Relationship Id="rId7" Type="http://schemas.openxmlformats.org/officeDocument/2006/relationships/tags" Target="../tags/tag426.xml"/><Relationship Id="rId6" Type="http://schemas.openxmlformats.org/officeDocument/2006/relationships/tags" Target="../tags/tag425.xml"/><Relationship Id="rId5" Type="http://schemas.openxmlformats.org/officeDocument/2006/relationships/tags" Target="../tags/tag424.xml"/><Relationship Id="rId4" Type="http://schemas.openxmlformats.org/officeDocument/2006/relationships/tags" Target="../tags/tag423.xml"/><Relationship Id="rId3" Type="http://schemas.openxmlformats.org/officeDocument/2006/relationships/tags" Target="../tags/tag422.xml"/><Relationship Id="rId2" Type="http://schemas.openxmlformats.org/officeDocument/2006/relationships/image" Target="../media/image13.png"/><Relationship Id="rId10" Type="http://schemas.openxmlformats.org/officeDocument/2006/relationships/image" Target="../media/image14.pn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tags" Target="../tags/tag48.xml"/><Relationship Id="rId7" Type="http://schemas.openxmlformats.org/officeDocument/2006/relationships/tags" Target="../tags/tag47.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9" Type="http://schemas.openxmlformats.org/officeDocument/2006/relationships/tags" Target="../tags/tag55.xml"/><Relationship Id="rId8" Type="http://schemas.openxmlformats.org/officeDocument/2006/relationships/tags" Target="../tags/tag54.xml"/><Relationship Id="rId7" Type="http://schemas.openxmlformats.org/officeDocument/2006/relationships/tags" Target="../tags/tag53.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image" Target="../media/image2.png"/><Relationship Id="rId12" Type="http://schemas.openxmlformats.org/officeDocument/2006/relationships/tags" Target="../tags/tag58.xml"/><Relationship Id="rId11" Type="http://schemas.openxmlformats.org/officeDocument/2006/relationships/tags" Target="../tags/tag57.xml"/><Relationship Id="rId10" Type="http://schemas.openxmlformats.org/officeDocument/2006/relationships/tags" Target="../tags/tag56.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矩形 12"/>
          <p:cNvSpPr/>
          <p:nvPr>
            <p:custDataLst>
              <p:tags r:id="rId3"/>
            </p:custDataLst>
          </p:nvPr>
        </p:nvSpPr>
        <p:spPr>
          <a:xfrm rot="245821">
            <a:off x="1744345" y="1880870"/>
            <a:ext cx="9324340" cy="3429000"/>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custDataLst>
              <p:tags r:id="rId4"/>
            </p:custDataLst>
          </p:nvPr>
        </p:nvSpPr>
        <p:spPr>
          <a:xfrm rot="21380745">
            <a:off x="1756410" y="1901190"/>
            <a:ext cx="9324340" cy="3429000"/>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custDataLst>
              <p:tags r:id="rId5"/>
            </p:custDataLst>
          </p:nvPr>
        </p:nvSpPr>
        <p:spPr>
          <a:xfrm>
            <a:off x="1756410" y="1900057"/>
            <a:ext cx="9324340" cy="3429000"/>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p:cNvCxnSpPr/>
          <p:nvPr>
            <p:custDataLst>
              <p:tags r:id="rId6"/>
            </p:custDataLst>
          </p:nvPr>
        </p:nvCxnSpPr>
        <p:spPr>
          <a:xfrm>
            <a:off x="5779167" y="3748839"/>
            <a:ext cx="998621"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日期占位符 15"/>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8"/>
            </p:custDataLst>
          </p:nvPr>
        </p:nvSpPr>
        <p:spPr/>
        <p:txBody>
          <a:bodyPr/>
          <a:lstStyle/>
          <a:p>
            <a:endParaRPr lang="zh-CN" altLang="en-US" dirty="0"/>
          </a:p>
        </p:txBody>
      </p:sp>
      <p:sp>
        <p:nvSpPr>
          <p:cNvPr id="18" name="灯片编号占位符 17"/>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
        <p:nvSpPr>
          <p:cNvPr id="2" name="标题 1"/>
          <p:cNvSpPr>
            <a:spLocks noGrp="1"/>
          </p:cNvSpPr>
          <p:nvPr>
            <p:ph type="ctrTitle" hasCustomPrompt="1"/>
            <p:custDataLst>
              <p:tags r:id="rId10"/>
            </p:custDataLst>
          </p:nvPr>
        </p:nvSpPr>
        <p:spPr>
          <a:xfrm>
            <a:off x="2426367" y="2438402"/>
            <a:ext cx="7704222" cy="1176155"/>
          </a:xfrm>
        </p:spPr>
        <p:txBody>
          <a:bodyPr lIns="90000" tIns="46800" rIns="90000" bIns="0" anchor="b" anchorCtr="0">
            <a:normAutofit/>
          </a:bodyPr>
          <a:lstStyle>
            <a:lvl1pPr algn="ctr">
              <a:defRPr sz="5400" spc="600" baseline="0">
                <a:solidFill>
                  <a:schemeClr val="tx1">
                    <a:lumMod val="85000"/>
                    <a:lumOff val="15000"/>
                  </a:schemeClr>
                </a:solidFill>
                <a:ea typeface="汉仪旗黑-85S" panose="00020600040101010101" pitchFamily="18" charset="-122"/>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11"/>
            </p:custDataLst>
          </p:nvPr>
        </p:nvSpPr>
        <p:spPr>
          <a:xfrm>
            <a:off x="2426367" y="3870121"/>
            <a:ext cx="7704222" cy="801114"/>
          </a:xfrm>
        </p:spPr>
        <p:txBody>
          <a:bodyPr lIns="90000" tIns="0" rIns="90000" bIns="46800">
            <a:normAutofit/>
          </a:bodyPr>
          <a:lstStyle>
            <a:lvl1pPr marL="0" indent="0" algn="ctr" eaLnBrk="1" fontAlgn="auto" latinLnBrk="0" hangingPunct="1">
              <a:lnSpc>
                <a:spcPct val="100000"/>
              </a:lnSpc>
              <a:buNone/>
              <a:defRPr sz="2800" u="none" strike="noStrike" kern="1200" cap="none" spc="200" normalizeH="0" baseline="0">
                <a:solidFill>
                  <a:schemeClr val="tx1">
                    <a:lumMod val="85000"/>
                    <a:lumOff val="1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6"/>
            </p:custDataLst>
          </p:nvPr>
        </p:nvSpPr>
        <p:spPr>
          <a:xfrm>
            <a:off x="669930" y="952508"/>
            <a:ext cx="10852237" cy="5388907"/>
          </a:xfrm>
        </p:spPr>
        <p:txBody>
          <a:bodyPr/>
          <a:lstStyle>
            <a:lvl1pPr>
              <a:defRPr baseline="0"/>
            </a:lvl1pPr>
            <a:lvl2pPr>
              <a:defRPr baseline="0"/>
            </a:lvl2pPr>
            <a:lvl3pPr>
              <a:defRPr baseline="0"/>
            </a:lvl3pPr>
            <a:lvl4pPr>
              <a:defRPr baseline="0"/>
            </a:lvl4pPr>
            <a:lvl5pPr>
              <a:defRPr baseline="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6" name="组合 5"/>
          <p:cNvGrpSpPr/>
          <p:nvPr>
            <p:custDataLst>
              <p:tags r:id="rId3"/>
            </p:custDataLst>
          </p:nvPr>
        </p:nvGrpSpPr>
        <p:grpSpPr>
          <a:xfrm>
            <a:off x="1744578" y="1880787"/>
            <a:ext cx="9336506" cy="3449203"/>
            <a:chOff x="1744578" y="1880787"/>
            <a:chExt cx="9336506" cy="3449203"/>
          </a:xfrm>
        </p:grpSpPr>
        <p:sp>
          <p:nvSpPr>
            <p:cNvPr id="7" name="矩形 6"/>
            <p:cNvSpPr/>
            <p:nvPr>
              <p:custDataLst>
                <p:tags r:id="rId4"/>
              </p:custDataLst>
            </p:nvPr>
          </p:nvSpPr>
          <p:spPr>
            <a:xfrm rot="245821">
              <a:off x="1744578" y="1880787"/>
              <a:ext cx="9324473" cy="3429000"/>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custDataLst>
                <p:tags r:id="rId5"/>
              </p:custDataLst>
            </p:nvPr>
          </p:nvSpPr>
          <p:spPr>
            <a:xfrm rot="21380745">
              <a:off x="1756611" y="1900990"/>
              <a:ext cx="9324473" cy="3429000"/>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custDataLst>
                <p:tags r:id="rId6"/>
              </p:custDataLst>
            </p:nvPr>
          </p:nvSpPr>
          <p:spPr>
            <a:xfrm>
              <a:off x="1744578" y="1900990"/>
              <a:ext cx="9324473" cy="3429000"/>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10"/>
            </p:custDataLst>
          </p:nvPr>
        </p:nvSpPr>
        <p:spPr>
          <a:xfrm>
            <a:off x="3266167" y="2599827"/>
            <a:ext cx="6371319" cy="1179574"/>
          </a:xfrm>
        </p:spPr>
        <p:txBody>
          <a:bodyPr vert="horz" lIns="90000" tIns="46800" rIns="90000" bIns="0" rtlCol="0" anchor="b" anchorCtr="0">
            <a:normAutofit/>
          </a:bodyPr>
          <a:lstStyle>
            <a:lvl1pPr marL="0" marR="0" algn="ctr" defTabSz="914400" rtl="0" eaLnBrk="1" fontAlgn="auto" latinLnBrk="0" hangingPunct="1">
              <a:lnSpc>
                <a:spcPct val="100000"/>
              </a:lnSpc>
              <a:buNone/>
              <a:defRPr kumimoji="0" lang="zh-CN" altLang="en-US" sz="8000" b="1" i="0" u="none" strike="noStrike" kern="1200" cap="none" spc="6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13" name="文本占位符 12"/>
          <p:cNvSpPr>
            <a:spLocks noGrp="1"/>
          </p:cNvSpPr>
          <p:nvPr>
            <p:ph type="body" sz="quarter" idx="13" hasCustomPrompt="1"/>
            <p:custDataLst>
              <p:tags r:id="rId11"/>
            </p:custDataLst>
          </p:nvPr>
        </p:nvSpPr>
        <p:spPr>
          <a:xfrm>
            <a:off x="3266168" y="3991669"/>
            <a:ext cx="6371318" cy="973138"/>
          </a:xfrm>
        </p:spPr>
        <p:txBody>
          <a:bodyPr lIns="90000" rIns="90000" bIns="46800"/>
          <a:lstStyle>
            <a:lvl1pPr marL="0" indent="0" algn="ctr">
              <a:buNone/>
              <a:defRPr sz="2000" baseline="0">
                <a:solidFill>
                  <a:schemeClr val="tx1">
                    <a:lumMod val="85000"/>
                    <a:lumOff val="15000"/>
                  </a:schemeClr>
                </a:solidFill>
                <a:latin typeface="Arial" panose="020B0604020202020204" pitchFamily="34" charset="0"/>
              </a:defRPr>
            </a:lvl1pPr>
          </a:lstStyle>
          <a:p>
            <a:pPr lvl="0"/>
            <a:r>
              <a:rPr lang="zh-CN" altLang="en-US" dirty="0"/>
              <a:t>单击此处编辑文本</a:t>
            </a:r>
            <a:endParaRPr lang="zh-CN" altLang="en-US" dirty="0"/>
          </a:p>
        </p:txBody>
      </p:sp>
      <p:cxnSp>
        <p:nvCxnSpPr>
          <p:cNvPr id="14" name="直接连接符 13"/>
          <p:cNvCxnSpPr/>
          <p:nvPr>
            <p:custDataLst>
              <p:tags r:id="rId12"/>
            </p:custDataLst>
          </p:nvPr>
        </p:nvCxnSpPr>
        <p:spPr>
          <a:xfrm>
            <a:off x="5779167" y="3863139"/>
            <a:ext cx="998621"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blipFill>
          <a:blip r:embed="rId2"/>
          <a:stretch>
            <a:fillRect/>
          </a:stretch>
        </a:blipFill>
        <a:effectLst/>
      </p:bgPr>
    </p:bg>
    <p:spTree>
      <p:nvGrpSpPr>
        <p:cNvPr id="1" name=""/>
        <p:cNvGrpSpPr/>
        <p:nvPr/>
      </p:nvGrpSpPr>
      <p:grpSpPr>
        <a:xfrm>
          <a:off x="0" y="0"/>
          <a:ext cx="0" cy="0"/>
          <a:chOff x="0" y="0"/>
          <a:chExt cx="0" cy="0"/>
        </a:xfrm>
      </p:grpSpPr>
      <p:sp>
        <p:nvSpPr>
          <p:cNvPr id="4" name="页脚占位符 3"/>
          <p:cNvSpPr>
            <a:spLocks noGrp="1"/>
          </p:cNvSpPr>
          <p:nvPr>
            <p:ph type="ftr" sz="quarter" idx="11"/>
            <p:custDataLst>
              <p:tags r:id="rId3"/>
            </p:custDataLst>
          </p:nvPr>
        </p:nvSpPr>
        <p:spPr/>
        <p:txBody>
          <a:bodyPr/>
          <a:lstStyle/>
          <a:p>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
        <p:nvSpPr>
          <p:cNvPr id="10" name="标题 9"/>
          <p:cNvSpPr>
            <a:spLocks noGrp="1"/>
          </p:cNvSpPr>
          <p:nvPr>
            <p:ph type="title"/>
            <p:custDataLst>
              <p:tags r:id="rId6"/>
            </p:custDataLst>
          </p:nvPr>
        </p:nvSpPr>
        <p:spPr/>
        <p:txBody>
          <a:bodyPr>
            <a:normAutofit/>
          </a:bodyPr>
          <a:lstStyle>
            <a:lvl1pPr>
              <a:defRPr baseline="0"/>
            </a:lvl1pPr>
          </a:lstStyle>
          <a:p>
            <a:r>
              <a:rPr lang="zh-CN" altLang="en-US" dirty="0"/>
              <a:t>单击此处编辑母版标题样式</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6" name="矩形 5"/>
          <p:cNvSpPr/>
          <p:nvPr>
            <p:custDataLst>
              <p:tags r:id="rId2"/>
            </p:custDataLst>
          </p:nvPr>
        </p:nvSpPr>
        <p:spPr>
          <a:xfrm>
            <a:off x="248285" y="273050"/>
            <a:ext cx="11692255" cy="6311900"/>
          </a:xfrm>
          <a:prstGeom prst="rect">
            <a:avLst/>
          </a:prstGeom>
          <a:blipFill>
            <a:blip r:embed="rId3"/>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lvl="0" algn="ctr"/>
            <a:endParaRPr lang="en-US" altLang="zh-CN" dirty="0">
              <a:sym typeface="+mn-ea"/>
            </a:endParaRPr>
          </a:p>
        </p:txBody>
      </p:sp>
      <p:sp>
        <p:nvSpPr>
          <p:cNvPr id="2" name="标题 1"/>
          <p:cNvSpPr>
            <a:spLocks noGrp="1"/>
          </p:cNvSpPr>
          <p:nvPr>
            <p:ph type="title" hasCustomPrompt="1"/>
            <p:custDataLst>
              <p:tags r:id="rId4"/>
            </p:custDataLst>
          </p:nvPr>
        </p:nvSpPr>
        <p:spPr>
          <a:xfrm>
            <a:off x="1281600" y="1249200"/>
            <a:ext cx="9626400" cy="723600"/>
          </a:xfrm>
        </p:spPr>
        <p:txBody>
          <a:bodyPr wrap="square" lIns="90000" tIns="46800" rIns="90000" bIns="46800" anchor="ctr">
            <a:normAutofit/>
          </a:bodyPr>
          <a:lstStyle>
            <a:lvl1pP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5"/>
            </p:custDataLst>
          </p:nvPr>
        </p:nvSpPr>
        <p:spPr>
          <a:xfrm>
            <a:off x="1281113" y="2163600"/>
            <a:ext cx="9626600" cy="3445200"/>
          </a:xfrm>
        </p:spPr>
        <p:txBody>
          <a:bodyPr wrap="square" lIns="90000" tIns="46800" rIns="90000" bIns="46800">
            <a:normAutofit/>
          </a:bodyPr>
          <a:lstStyle>
            <a:lvl1pPr>
              <a:defRPr sz="1400" baseline="0">
                <a:solidFill>
                  <a:schemeClr val="tx1">
                    <a:lumMod val="85000"/>
                    <a:lumOff val="15000"/>
                  </a:schemeClr>
                </a:solidFill>
                <a:latin typeface="Arial" panose="020B0604020202020204" pitchFamily="34" charset="0"/>
                <a:ea typeface="微软雅黑" panose="020B0503020204020204" charset="-122"/>
              </a:defRPr>
            </a:lvl1pPr>
            <a:lvl2pPr>
              <a:defRPr sz="1400" baseline="0">
                <a:solidFill>
                  <a:schemeClr val="tx1">
                    <a:lumMod val="85000"/>
                    <a:lumOff val="15000"/>
                  </a:schemeClr>
                </a:solidFill>
                <a:latin typeface="Arial" panose="020B0604020202020204" pitchFamily="34" charset="0"/>
                <a:ea typeface="微软雅黑" panose="020B0503020204020204" charset="-122"/>
              </a:defRPr>
            </a:lvl2pPr>
            <a:lvl3pPr>
              <a:defRPr sz="1400" baseline="0">
                <a:solidFill>
                  <a:schemeClr val="tx1">
                    <a:lumMod val="85000"/>
                    <a:lumOff val="15000"/>
                  </a:schemeClr>
                </a:solidFill>
                <a:latin typeface="Arial" panose="020B0604020202020204" pitchFamily="34" charset="0"/>
                <a:ea typeface="微软雅黑" panose="020B0503020204020204" charset="-122"/>
              </a:defRPr>
            </a:lvl3pPr>
            <a:lvl4pPr>
              <a:defRPr sz="1400" baseline="0">
                <a:solidFill>
                  <a:schemeClr val="tx1">
                    <a:lumMod val="85000"/>
                    <a:lumOff val="15000"/>
                  </a:schemeClr>
                </a:solidFill>
                <a:latin typeface="Arial" panose="020B0604020202020204" pitchFamily="34" charset="0"/>
                <a:ea typeface="微软雅黑" panose="020B0503020204020204" charset="-122"/>
              </a:defRPr>
            </a:lvl4pPr>
            <a:lvl5pPr>
              <a:defRPr sz="14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6"/>
            </p:custDataLst>
          </p:nvPr>
        </p:nvSpPr>
        <p:spPr/>
        <p:txBody>
          <a:bodyPr wrap="square" lIns="90000" tIns="46800" rIns="90000" bIns="4680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wrap="square" lIns="90000" tIns="46800" rIns="90000" bIns="46800">
            <a:normAutofit/>
          </a:bodyPr>
          <a:lstStyle/>
          <a:p>
            <a:endParaRPr lang="zh-CN" altLang="en-US" dirty="0"/>
          </a:p>
        </p:txBody>
      </p:sp>
      <p:sp>
        <p:nvSpPr>
          <p:cNvPr id="5" name="灯片编号占位符 4"/>
          <p:cNvSpPr>
            <a:spLocks noGrp="1"/>
          </p:cNvSpPr>
          <p:nvPr>
            <p:ph type="sldNum" sz="quarter" idx="12"/>
            <p:custDataLst>
              <p:tags r:id="rId8"/>
            </p:custDataLst>
          </p:nvPr>
        </p:nvSpPr>
        <p:spPr/>
        <p:txBody>
          <a:bodyPr wrap="square" lIns="90000" tIns="46800" rIns="90000" bIns="46800">
            <a:normAutofit/>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blipFill>
          <a:blip r:embed="rId2"/>
          <a:stretch>
            <a:fillRect/>
          </a:stretch>
        </a:blipFill>
        <a:effectLst/>
      </p:bgPr>
    </p:bg>
    <p:spTree>
      <p:nvGrpSpPr>
        <p:cNvPr id="1" name=""/>
        <p:cNvGrpSpPr/>
        <p:nvPr/>
      </p:nvGrpSpPr>
      <p:grpSpPr>
        <a:xfrm>
          <a:off x="0" y="0"/>
          <a:ext cx="0" cy="0"/>
          <a:chOff x="0" y="0"/>
          <a:chExt cx="0" cy="0"/>
        </a:xfrm>
      </p:grpSpPr>
      <p:sp>
        <p:nvSpPr>
          <p:cNvPr id="8" name="矩形 7"/>
          <p:cNvSpPr/>
          <p:nvPr>
            <p:custDataLst>
              <p:tags r:id="rId3"/>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lvl="0" algn="ctr"/>
            <a:endParaRPr lang="en-US" altLang="zh-CN" dirty="0">
              <a:sym typeface="+mn-ea"/>
            </a:endParaRPr>
          </a:p>
        </p:txBody>
      </p:sp>
      <p:sp>
        <p:nvSpPr>
          <p:cNvPr id="2" name="标题 1"/>
          <p:cNvSpPr>
            <a:spLocks noGrp="1"/>
          </p:cNvSpPr>
          <p:nvPr>
            <p:ph type="title" hasCustomPrompt="1"/>
            <p:custDataLst>
              <p:tags r:id="rId4"/>
            </p:custDataLst>
          </p:nvPr>
        </p:nvSpPr>
        <p:spPr>
          <a:xfrm>
            <a:off x="583200" y="770400"/>
            <a:ext cx="3960000" cy="882000"/>
          </a:xfrm>
        </p:spPr>
        <p:txBody>
          <a:bodyPr wrap="square" lIns="90000" tIns="46800" rIns="90000" bIns="46800" anchor="ctr">
            <a:normAutofit/>
          </a:bodyPr>
          <a:lstStyle>
            <a:lvl1pP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4" name="页脚占位符 3"/>
          <p:cNvSpPr>
            <a:spLocks noGrp="1"/>
          </p:cNvSpPr>
          <p:nvPr>
            <p:ph type="ftr" sz="quarter" idx="11"/>
            <p:custDataLst>
              <p:tags r:id="rId5"/>
            </p:custDataLst>
          </p:nvPr>
        </p:nvSpPr>
        <p:spPr/>
        <p:txBody>
          <a:bodyPr wrap="square" lIns="90000" tIns="46800" rIns="90000" bIns="46800">
            <a:normAutofit/>
          </a:body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lIns="90000" tIns="46800" rIns="90000" bIns="46800">
            <a:normAutofit/>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586800" y="1764000"/>
            <a:ext cx="3956400" cy="4093200"/>
          </a:xfrm>
        </p:spPr>
        <p:txBody>
          <a:bodyPr wrap="square" lIns="90000" tIns="46800" rIns="90000" bIns="46800">
            <a:normAutofit/>
          </a:bodyPr>
          <a:lstStyle>
            <a:lvl1pPr>
              <a:defRPr sz="1400" baseline="0">
                <a:solidFill>
                  <a:schemeClr val="tx1">
                    <a:lumMod val="85000"/>
                    <a:lumOff val="15000"/>
                  </a:schemeClr>
                </a:solidFill>
                <a:latin typeface="Arial" panose="020B0604020202020204" pitchFamily="34" charset="0"/>
                <a:ea typeface="微软雅黑" panose="020B0503020204020204" charset="-122"/>
              </a:defRPr>
            </a:lvl1pPr>
            <a:lvl2pPr>
              <a:defRPr sz="1400" baseline="0">
                <a:solidFill>
                  <a:schemeClr val="tx1">
                    <a:lumMod val="85000"/>
                    <a:lumOff val="15000"/>
                  </a:schemeClr>
                </a:solidFill>
                <a:latin typeface="Arial" panose="020B0604020202020204" pitchFamily="34" charset="0"/>
                <a:ea typeface="微软雅黑" panose="020B0503020204020204" charset="-122"/>
              </a:defRPr>
            </a:lvl2pPr>
            <a:lvl3pPr>
              <a:defRPr sz="1400" baseline="0">
                <a:solidFill>
                  <a:schemeClr val="tx1">
                    <a:lumMod val="85000"/>
                    <a:lumOff val="15000"/>
                  </a:schemeClr>
                </a:solidFill>
                <a:latin typeface="Arial" panose="020B0604020202020204" pitchFamily="34" charset="0"/>
                <a:ea typeface="微软雅黑" panose="020B0503020204020204" charset="-122"/>
              </a:defRPr>
            </a:lvl3pPr>
            <a:lvl4pPr>
              <a:defRPr sz="1400" baseline="0">
                <a:solidFill>
                  <a:schemeClr val="tx1">
                    <a:lumMod val="85000"/>
                    <a:lumOff val="15000"/>
                  </a:schemeClr>
                </a:solidFill>
                <a:latin typeface="Arial" panose="020B0604020202020204" pitchFamily="34" charset="0"/>
                <a:ea typeface="微软雅黑" panose="020B0503020204020204" charset="-122"/>
              </a:defRPr>
            </a:lvl4pPr>
            <a:lvl5pPr>
              <a:defRPr sz="14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5101200" y="769939"/>
            <a:ext cx="6480000" cy="5087937"/>
          </a:xfrm>
        </p:spPr>
        <p:txBody>
          <a:bodyPr wrap="square" lIns="90000" tIns="46800" rIns="90000" bIns="46800">
            <a:normAutofit/>
          </a:bodyPr>
          <a:lstStyle>
            <a:lvl1pPr>
              <a:defRPr sz="1400" baseline="0">
                <a:solidFill>
                  <a:schemeClr val="tx1">
                    <a:lumMod val="85000"/>
                    <a:lumOff val="15000"/>
                  </a:schemeClr>
                </a:solidFill>
                <a:latin typeface="Arial" panose="020B0604020202020204" pitchFamily="34" charset="0"/>
                <a:ea typeface="微软雅黑" panose="020B0503020204020204" charset="-122"/>
              </a:defRPr>
            </a:lvl1pPr>
            <a:lvl2pPr>
              <a:defRPr sz="1400" baseline="0">
                <a:solidFill>
                  <a:schemeClr val="tx1">
                    <a:lumMod val="85000"/>
                    <a:lumOff val="15000"/>
                  </a:schemeClr>
                </a:solidFill>
                <a:latin typeface="Arial" panose="020B0604020202020204" pitchFamily="34" charset="0"/>
                <a:ea typeface="微软雅黑" panose="020B0503020204020204" charset="-122"/>
              </a:defRPr>
            </a:lvl2pPr>
            <a:lvl3pPr>
              <a:defRPr sz="1400" baseline="0">
                <a:solidFill>
                  <a:schemeClr val="tx1">
                    <a:lumMod val="85000"/>
                    <a:lumOff val="15000"/>
                  </a:schemeClr>
                </a:solidFill>
                <a:latin typeface="Arial" panose="020B0604020202020204" pitchFamily="34" charset="0"/>
                <a:ea typeface="微软雅黑" panose="020B0503020204020204" charset="-122"/>
              </a:defRPr>
            </a:lvl3pPr>
            <a:lvl4pPr>
              <a:defRPr sz="1400" baseline="0">
                <a:solidFill>
                  <a:schemeClr val="tx1">
                    <a:lumMod val="85000"/>
                    <a:lumOff val="15000"/>
                  </a:schemeClr>
                </a:solidFill>
                <a:latin typeface="Arial" panose="020B0604020202020204" pitchFamily="34" charset="0"/>
                <a:ea typeface="微软雅黑" panose="020B0503020204020204" charset="-122"/>
              </a:defRPr>
            </a:lvl4pPr>
            <a:lvl5pPr>
              <a:defRPr sz="14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9"/>
            </p:custDataLst>
          </p:nvPr>
        </p:nvSpPr>
        <p:spPr/>
        <p:txBody>
          <a:bodyPr wrap="square" lIns="90000" tIns="46800" rIns="90000" bIns="46800">
            <a:normAutofit/>
          </a:bodyPr>
          <a:lstStyle/>
          <a:p>
            <a:fld id="{760FBDFE-C587-4B4C-A407-44438C67B59E}" type="datetimeFigureOut">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blipFill>
          <a:blip r:embed="rId2"/>
          <a:stretch>
            <a:fillRect/>
          </a:stretch>
        </a:blipFill>
        <a:effectLst/>
      </p:bgPr>
    </p:bg>
    <p:spTree>
      <p:nvGrpSpPr>
        <p:cNvPr id="1" name=""/>
        <p:cNvGrpSpPr/>
        <p:nvPr/>
      </p:nvGrpSpPr>
      <p:grpSpPr>
        <a:xfrm>
          <a:off x="0" y="0"/>
          <a:ext cx="0" cy="0"/>
          <a:chOff x="0" y="0"/>
          <a:chExt cx="0" cy="0"/>
        </a:xfrm>
      </p:grpSpPr>
      <p:sp>
        <p:nvSpPr>
          <p:cNvPr id="10" name="矩形 9"/>
          <p:cNvSpPr/>
          <p:nvPr>
            <p:custDataLst>
              <p:tags r:id="rId3"/>
            </p:custDataLst>
          </p:nvPr>
        </p:nvSpPr>
        <p:spPr>
          <a:xfrm>
            <a:off x="0" y="1147334"/>
            <a:ext cx="12192000" cy="369332"/>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lvl="0" algn="ctr"/>
            <a:endParaRPr lang="en-US" altLang="zh-CN">
              <a:sym typeface="+mn-ea"/>
            </a:endParaRPr>
          </a:p>
        </p:txBody>
      </p:sp>
      <p:sp>
        <p:nvSpPr>
          <p:cNvPr id="2" name="标题 1"/>
          <p:cNvSpPr>
            <a:spLocks noGrp="1"/>
          </p:cNvSpPr>
          <p:nvPr>
            <p:ph type="title"/>
            <p:custDataLst>
              <p:tags r:id="rId4"/>
            </p:custDataLst>
          </p:nvPr>
        </p:nvSpPr>
        <p:spPr>
          <a:xfrm>
            <a:off x="612000" y="770144"/>
            <a:ext cx="10976400" cy="648512"/>
          </a:xfrm>
        </p:spPr>
        <p:txBody>
          <a:bodyPr wrap="square" lIns="90000" tIns="46800" rIns="90000" bIns="46800"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a:xfrm>
            <a:off x="879742" y="6368643"/>
            <a:ext cx="2700000" cy="279180"/>
          </a:xfrm>
        </p:spPr>
        <p:txBody>
          <a:bodyPr wrap="square" lIns="90000" tIns="46800" rIns="90000" bIns="4680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a:xfrm>
            <a:off x="4116000" y="6368643"/>
            <a:ext cx="3960000" cy="279180"/>
          </a:xfrm>
        </p:spPr>
        <p:txBody>
          <a:bodyPr wrap="square" lIns="90000" tIns="46800" rIns="90000" bIns="46800">
            <a:normAutofit/>
          </a:bodyPr>
          <a:lstStyle/>
          <a:p>
            <a:endParaRPr lang="zh-CN" altLang="en-US" dirty="0"/>
          </a:p>
        </p:txBody>
      </p:sp>
      <p:sp>
        <p:nvSpPr>
          <p:cNvPr id="5" name="灯片编号占位符 4"/>
          <p:cNvSpPr>
            <a:spLocks noGrp="1"/>
          </p:cNvSpPr>
          <p:nvPr>
            <p:ph type="sldNum" sz="quarter" idx="12"/>
            <p:custDataLst>
              <p:tags r:id="rId7"/>
            </p:custDataLst>
          </p:nvPr>
        </p:nvSpPr>
        <p:spPr>
          <a:xfrm>
            <a:off x="8610600" y="6368643"/>
            <a:ext cx="2700000" cy="279180"/>
          </a:xfrm>
        </p:spPr>
        <p:txBody>
          <a:bodyPr wrap="square" lIns="90000" tIns="46800" rIns="90000" bIns="46800">
            <a:normAutofit/>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8"/>
            </p:custDataLst>
          </p:nvPr>
        </p:nvSpPr>
        <p:spPr>
          <a:xfrm>
            <a:off x="612000" y="1659600"/>
            <a:ext cx="10975975" cy="382991"/>
          </a:xfrm>
        </p:spPr>
        <p:txBody>
          <a:bodyPr wrap="square" lIns="90000" tIns="46800" rIns="90000" bIns="46800">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9"/>
            </p:custDataLst>
          </p:nvPr>
        </p:nvSpPr>
        <p:spPr>
          <a:xfrm>
            <a:off x="612775" y="2808000"/>
            <a:ext cx="10965600" cy="1980158"/>
          </a:xfrm>
        </p:spPr>
        <p:txBody>
          <a:bodyPr wrap="square" lIns="90000" tIns="46800" rIns="90000" bIns="46800">
            <a:normAutofit/>
          </a:bodyPr>
          <a:lstStyle>
            <a:lvl1pPr>
              <a:defRPr sz="1400" baseline="0">
                <a:solidFill>
                  <a:schemeClr val="tx1">
                    <a:lumMod val="85000"/>
                    <a:lumOff val="15000"/>
                  </a:schemeClr>
                </a:solidFill>
                <a:latin typeface="Arial" panose="020B0604020202020204" pitchFamily="34" charset="0"/>
                <a:ea typeface="微软雅黑" panose="020B0503020204020204" charset="-122"/>
              </a:defRPr>
            </a:lvl1pPr>
            <a:lvl2pPr>
              <a:defRPr sz="1400" baseline="0">
                <a:solidFill>
                  <a:schemeClr val="tx1">
                    <a:lumMod val="85000"/>
                    <a:lumOff val="15000"/>
                  </a:schemeClr>
                </a:solidFill>
                <a:latin typeface="Arial" panose="020B0604020202020204" pitchFamily="34" charset="0"/>
                <a:ea typeface="微软雅黑" panose="020B0503020204020204" charset="-122"/>
              </a:defRPr>
            </a:lvl2pPr>
            <a:lvl3pPr>
              <a:defRPr sz="1400" baseline="0">
                <a:solidFill>
                  <a:schemeClr val="tx1">
                    <a:lumMod val="85000"/>
                    <a:lumOff val="15000"/>
                  </a:schemeClr>
                </a:solidFill>
                <a:latin typeface="Arial" panose="020B0604020202020204" pitchFamily="34" charset="0"/>
                <a:ea typeface="微软雅黑" panose="020B0503020204020204" charset="-122"/>
              </a:defRPr>
            </a:lvl3pPr>
            <a:lvl4pPr>
              <a:defRPr sz="1400" baseline="0">
                <a:solidFill>
                  <a:schemeClr val="tx1">
                    <a:lumMod val="85000"/>
                    <a:lumOff val="15000"/>
                  </a:schemeClr>
                </a:solidFill>
                <a:latin typeface="Arial" panose="020B0604020202020204" pitchFamily="34" charset="0"/>
                <a:ea typeface="微软雅黑" panose="020B0503020204020204" charset="-122"/>
              </a:defRPr>
            </a:lvl4pPr>
            <a:lvl5pPr>
              <a:defRPr sz="14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blipFill>
          <a:blip r:embed="rId2"/>
          <a:stretch>
            <a:fillRect/>
          </a:stretch>
        </a:blipFill>
        <a:effectLst/>
      </p:bgPr>
    </p:bg>
    <p:spTree>
      <p:nvGrpSpPr>
        <p:cNvPr id="1" name=""/>
        <p:cNvGrpSpPr/>
        <p:nvPr/>
      </p:nvGrpSpPr>
      <p:grpSpPr>
        <a:xfrm>
          <a:off x="0" y="0"/>
          <a:ext cx="0" cy="0"/>
          <a:chOff x="0" y="0"/>
          <a:chExt cx="0" cy="0"/>
        </a:xfrm>
      </p:grpSpPr>
      <p:sp>
        <p:nvSpPr>
          <p:cNvPr id="8" name="矩形 7"/>
          <p:cNvSpPr/>
          <p:nvPr>
            <p:custDataLst>
              <p:tags r:id="rId3"/>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lvl="0" algn="ctr"/>
            <a:endParaRPr lang="en-US" altLang="zh-CN">
              <a:sym typeface="+mn-ea"/>
            </a:endParaRPr>
          </a:p>
        </p:txBody>
      </p:sp>
      <p:sp>
        <p:nvSpPr>
          <p:cNvPr id="2" name="标题 1"/>
          <p:cNvSpPr>
            <a:spLocks noGrp="1"/>
          </p:cNvSpPr>
          <p:nvPr>
            <p:ph type="title"/>
            <p:custDataLst>
              <p:tags r:id="rId4"/>
            </p:custDataLst>
          </p:nvPr>
        </p:nvSpPr>
        <p:spPr>
          <a:xfrm>
            <a:off x="604800" y="669600"/>
            <a:ext cx="10976400" cy="565200"/>
          </a:xfrm>
        </p:spPr>
        <p:txBody>
          <a:bodyPr wrap="square" lIns="90000" tIns="46800" rIns="90000" bIns="46800" anchor="ctr">
            <a:normAutofit/>
          </a:bodyPr>
          <a:lstStyle>
            <a:lvl1pPr algn="ct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4" name="页脚占位符 3"/>
          <p:cNvSpPr>
            <a:spLocks noGrp="1"/>
          </p:cNvSpPr>
          <p:nvPr>
            <p:ph type="ftr" sz="quarter" idx="11"/>
            <p:custDataLst>
              <p:tags r:id="rId5"/>
            </p:custDataLst>
          </p:nvPr>
        </p:nvSpPr>
        <p:spPr/>
        <p:txBody>
          <a:bodyPr wrap="square" lIns="90000" tIns="46800" rIns="90000" bIns="46800">
            <a:normAutofit/>
          </a:bodyPr>
          <a:lstStyle/>
          <a:p>
            <a:endParaRPr lang="zh-CN" altLang="en-US" dirty="0"/>
          </a:p>
        </p:txBody>
      </p:sp>
      <p:sp>
        <p:nvSpPr>
          <p:cNvPr id="7" name="内容占位符 6"/>
          <p:cNvSpPr>
            <a:spLocks noGrp="1"/>
          </p:cNvSpPr>
          <p:nvPr>
            <p:ph sz="quarter" idx="13"/>
            <p:custDataLst>
              <p:tags r:id="rId6"/>
            </p:custDataLst>
          </p:nvPr>
        </p:nvSpPr>
        <p:spPr>
          <a:xfrm>
            <a:off x="604837" y="1681200"/>
            <a:ext cx="10990800" cy="3211200"/>
          </a:xfrm>
        </p:spPr>
        <p:txBody>
          <a:bodyPr wrap="square" lIns="90000" tIns="46800" rIns="90000" bIns="46800">
            <a:normAutofit/>
          </a:bodyPr>
          <a:lstStyle>
            <a:lvl1pPr>
              <a:defRPr sz="1400" baseline="0">
                <a:solidFill>
                  <a:schemeClr val="tx1">
                    <a:lumMod val="85000"/>
                    <a:lumOff val="15000"/>
                  </a:schemeClr>
                </a:solidFill>
                <a:latin typeface="Arial" panose="020B0604020202020204" pitchFamily="34" charset="0"/>
                <a:ea typeface="微软雅黑" panose="020B0503020204020204" charset="-122"/>
              </a:defRPr>
            </a:lvl1pPr>
            <a:lvl2pPr>
              <a:defRPr sz="1400" baseline="0">
                <a:solidFill>
                  <a:schemeClr val="tx1">
                    <a:lumMod val="85000"/>
                    <a:lumOff val="15000"/>
                  </a:schemeClr>
                </a:solidFill>
                <a:latin typeface="Arial" panose="020B0604020202020204" pitchFamily="34" charset="0"/>
                <a:ea typeface="微软雅黑" panose="020B0503020204020204" charset="-122"/>
              </a:defRPr>
            </a:lvl2pPr>
            <a:lvl3pPr>
              <a:defRPr sz="1400" baseline="0">
                <a:solidFill>
                  <a:schemeClr val="tx1">
                    <a:lumMod val="85000"/>
                    <a:lumOff val="15000"/>
                  </a:schemeClr>
                </a:solidFill>
                <a:latin typeface="Arial" panose="020B0604020202020204" pitchFamily="34" charset="0"/>
                <a:ea typeface="微软雅黑" panose="020B0503020204020204" charset="-122"/>
              </a:defRPr>
            </a:lvl3pPr>
            <a:lvl4pPr>
              <a:defRPr sz="1400" baseline="0">
                <a:solidFill>
                  <a:schemeClr val="tx1">
                    <a:lumMod val="85000"/>
                    <a:lumOff val="15000"/>
                  </a:schemeClr>
                </a:solidFill>
                <a:latin typeface="Arial" panose="020B0604020202020204" pitchFamily="34" charset="0"/>
                <a:ea typeface="微软雅黑" panose="020B0503020204020204" charset="-122"/>
              </a:defRPr>
            </a:lvl4pPr>
            <a:lvl5pPr>
              <a:defRPr sz="14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7"/>
            </p:custDataLst>
          </p:nvPr>
        </p:nvSpPr>
        <p:spPr>
          <a:xfrm>
            <a:off x="594000" y="5180400"/>
            <a:ext cx="11001600" cy="1011600"/>
          </a:xfrm>
        </p:spPr>
        <p:txBody>
          <a:bodyPr wrap="square"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3" name="日期占位符 2"/>
          <p:cNvSpPr>
            <a:spLocks noGrp="1"/>
          </p:cNvSpPr>
          <p:nvPr>
            <p:ph type="dt" sz="half" idx="10"/>
            <p:custDataLst>
              <p:tags r:id="rId8"/>
            </p:custDataLst>
          </p:nvPr>
        </p:nvSpPr>
        <p:spPr/>
        <p:txBody>
          <a:bodyPr wrap="square" lIns="90000" tIns="46800" rIns="90000" bIns="46800">
            <a:normAutofit/>
          </a:bodyPr>
          <a:lstStyle/>
          <a:p>
            <a:fld id="{760FBDFE-C587-4B4C-A407-44438C67B59E}" type="datetimeFigureOut">
              <a:rPr lang="zh-CN" altLang="en-US" smtClean="0"/>
            </a:fld>
            <a:endParaRPr lang="zh-CN" altLang="en-US"/>
          </a:p>
        </p:txBody>
      </p:sp>
      <p:sp>
        <p:nvSpPr>
          <p:cNvPr id="5" name="灯片编号占位符 4"/>
          <p:cNvSpPr>
            <a:spLocks noGrp="1"/>
          </p:cNvSpPr>
          <p:nvPr>
            <p:ph type="sldNum" sz="quarter" idx="12"/>
            <p:custDataLst>
              <p:tags r:id="rId9"/>
            </p:custDataLst>
          </p:nvPr>
        </p:nvSpPr>
        <p:spPr/>
        <p:txBody>
          <a:bodyPr wrap="square" lIns="90000" tIns="46800" rIns="90000" bIns="46800">
            <a:normAutofit/>
          </a:bodyPr>
          <a:lstStyle/>
          <a:p>
            <a:fld id="{49AE70B2-8BF9-45C0-BB95-33D1B9D3A854}" type="slidenum">
              <a:rPr lang="zh-CN" altLang="en-US" smtClean="0"/>
            </a:fld>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blipFill>
          <a:blip r:embed="rId2"/>
          <a:stretch>
            <a:fillRect/>
          </a:stretch>
        </a:blipFill>
        <a:effectLst/>
      </p:bgPr>
    </p:bg>
    <p:spTree>
      <p:nvGrpSpPr>
        <p:cNvPr id="1" name=""/>
        <p:cNvGrpSpPr/>
        <p:nvPr/>
      </p:nvGrpSpPr>
      <p:grpSpPr>
        <a:xfrm>
          <a:off x="0" y="0"/>
          <a:ext cx="0" cy="0"/>
          <a:chOff x="0" y="0"/>
          <a:chExt cx="0" cy="0"/>
        </a:xfrm>
      </p:grpSpPr>
      <p:sp>
        <p:nvSpPr>
          <p:cNvPr id="10" name="矩形 9"/>
          <p:cNvSpPr/>
          <p:nvPr>
            <p:custDataLst>
              <p:tags r:id="rId3"/>
            </p:custDataLst>
          </p:nvPr>
        </p:nvSpPr>
        <p:spPr>
          <a:xfrm>
            <a:off x="0" y="-11046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lvl="0" algn="ctr"/>
            <a:endParaRPr lang="en-US" altLang="zh-CN">
              <a:sym typeface="+mn-ea"/>
            </a:endParaRPr>
          </a:p>
        </p:txBody>
      </p:sp>
      <p:sp>
        <p:nvSpPr>
          <p:cNvPr id="2" name="标题 1"/>
          <p:cNvSpPr>
            <a:spLocks noGrp="1"/>
          </p:cNvSpPr>
          <p:nvPr>
            <p:ph type="title"/>
            <p:custDataLst>
              <p:tags r:id="rId4"/>
            </p:custDataLst>
          </p:nvPr>
        </p:nvSpPr>
        <p:spPr>
          <a:xfrm>
            <a:off x="579755" y="237490"/>
            <a:ext cx="11037570" cy="565150"/>
          </a:xfrm>
        </p:spPr>
        <p:txBody>
          <a:bodyPr wrap="square" lIns="90000" tIns="46800" rIns="90000" bIns="46800">
            <a:normAutofit/>
          </a:bodyPr>
          <a:lstStyle>
            <a:lvl1pP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4" name="页脚占位符 3"/>
          <p:cNvSpPr>
            <a:spLocks noGrp="1"/>
          </p:cNvSpPr>
          <p:nvPr>
            <p:ph type="ftr" sz="quarter" idx="11"/>
            <p:custDataLst>
              <p:tags r:id="rId5"/>
            </p:custDataLst>
          </p:nvPr>
        </p:nvSpPr>
        <p:spPr/>
        <p:txBody>
          <a:bodyPr wrap="square" lIns="90000" tIns="46800" rIns="90000" bIns="46800">
            <a:normAutofit/>
          </a:body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lIns="90000" tIns="46800" rIns="90000" bIns="46800">
            <a:normAutofit/>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wrap="square" lIns="90000" tIns="46800" rIns="90000" bIns="46800">
            <a:normAutofit/>
          </a:bodyPr>
          <a:lstStyle>
            <a:lvl1pPr>
              <a:defRPr sz="1400" baseline="0">
                <a:solidFill>
                  <a:schemeClr val="tx1">
                    <a:lumMod val="85000"/>
                    <a:lumOff val="15000"/>
                  </a:schemeClr>
                </a:solidFill>
                <a:latin typeface="Arial" panose="020B0604020202020204" pitchFamily="34" charset="0"/>
                <a:ea typeface="微软雅黑" panose="020B0503020204020204" charset="-122"/>
              </a:defRPr>
            </a:lvl1pPr>
            <a:lvl2pPr>
              <a:defRPr sz="1400" baseline="0">
                <a:solidFill>
                  <a:schemeClr val="tx1">
                    <a:lumMod val="85000"/>
                    <a:lumOff val="15000"/>
                  </a:schemeClr>
                </a:solidFill>
                <a:latin typeface="Arial" panose="020B0604020202020204" pitchFamily="34" charset="0"/>
                <a:ea typeface="微软雅黑" panose="020B0503020204020204" charset="-122"/>
              </a:defRPr>
            </a:lvl2pPr>
            <a:lvl3pPr>
              <a:defRPr sz="1400" baseline="0">
                <a:solidFill>
                  <a:schemeClr val="tx1">
                    <a:lumMod val="85000"/>
                    <a:lumOff val="15000"/>
                  </a:schemeClr>
                </a:solidFill>
                <a:latin typeface="Arial" panose="020B0604020202020204" pitchFamily="34" charset="0"/>
                <a:ea typeface="微软雅黑" panose="020B0503020204020204" charset="-122"/>
              </a:defRPr>
            </a:lvl3pPr>
            <a:lvl4pPr>
              <a:defRPr sz="1400" baseline="0">
                <a:solidFill>
                  <a:schemeClr val="tx1">
                    <a:lumMod val="85000"/>
                    <a:lumOff val="15000"/>
                  </a:schemeClr>
                </a:solidFill>
                <a:latin typeface="Arial" panose="020B0604020202020204" pitchFamily="34" charset="0"/>
                <a:ea typeface="微软雅黑" panose="020B0503020204020204" charset="-122"/>
              </a:defRPr>
            </a:lvl4pPr>
            <a:lvl5pPr>
              <a:defRPr sz="14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894400"/>
          </a:xfrm>
        </p:spPr>
        <p:txBody>
          <a:bodyPr wrap="square" lIns="90000" tIns="46800" rIns="90000" bIns="46800">
            <a:normAutofit/>
          </a:bodyPr>
          <a:lstStyle>
            <a:lvl1pPr>
              <a:defRPr sz="1400" baseline="0">
                <a:solidFill>
                  <a:schemeClr val="tx1">
                    <a:lumMod val="85000"/>
                    <a:lumOff val="15000"/>
                  </a:schemeClr>
                </a:solidFill>
                <a:latin typeface="Arial" panose="020B0604020202020204" pitchFamily="34" charset="0"/>
                <a:ea typeface="微软雅黑" panose="020B0503020204020204" charset="-122"/>
              </a:defRPr>
            </a:lvl1pPr>
            <a:lvl2pPr>
              <a:defRPr sz="1400" baseline="0">
                <a:solidFill>
                  <a:schemeClr val="tx1">
                    <a:lumMod val="85000"/>
                    <a:lumOff val="15000"/>
                  </a:schemeClr>
                </a:solidFill>
                <a:latin typeface="Arial" panose="020B0604020202020204" pitchFamily="34" charset="0"/>
                <a:ea typeface="微软雅黑" panose="020B0503020204020204" charset="-122"/>
              </a:defRPr>
            </a:lvl2pPr>
            <a:lvl3pPr>
              <a:defRPr sz="1400" baseline="0">
                <a:solidFill>
                  <a:schemeClr val="tx1">
                    <a:lumMod val="85000"/>
                    <a:lumOff val="15000"/>
                  </a:schemeClr>
                </a:solidFill>
                <a:latin typeface="Arial" panose="020B0604020202020204" pitchFamily="34" charset="0"/>
                <a:ea typeface="微软雅黑" panose="020B0503020204020204" charset="-122"/>
              </a:defRPr>
            </a:lvl3pPr>
            <a:lvl4pPr>
              <a:defRPr sz="1400" baseline="0">
                <a:solidFill>
                  <a:schemeClr val="tx1">
                    <a:lumMod val="85000"/>
                    <a:lumOff val="15000"/>
                  </a:schemeClr>
                </a:solidFill>
                <a:latin typeface="Arial" panose="020B0604020202020204" pitchFamily="34" charset="0"/>
                <a:ea typeface="微软雅黑" panose="020B0503020204020204" charset="-122"/>
              </a:defRPr>
            </a:lvl4pPr>
            <a:lvl5pPr>
              <a:defRPr sz="14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400" y="4816800"/>
            <a:ext cx="5342400" cy="781200"/>
          </a:xfrm>
        </p:spPr>
        <p:txBody>
          <a:bodyPr wrap="square" lIns="90000" tIns="46800" rIns="90000" bIns="46800">
            <a:normAutofit/>
          </a:bodyPr>
          <a:lstStyle>
            <a:lvl1pPr>
              <a:defRPr sz="1400"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200" y="4813200"/>
            <a:ext cx="5367600" cy="781200"/>
          </a:xfrm>
        </p:spPr>
        <p:txBody>
          <a:bodyPr wrap="square" lIns="90000" tIns="46800" rIns="90000" bIns="46800">
            <a:normAutofit/>
          </a:bodyPr>
          <a:lstStyle>
            <a:lvl1pPr>
              <a:defRPr sz="1400"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3" name="日期占位符 2"/>
          <p:cNvSpPr>
            <a:spLocks noGrp="1"/>
          </p:cNvSpPr>
          <p:nvPr>
            <p:ph type="dt" sz="half" idx="10"/>
            <p:custDataLst>
              <p:tags r:id="rId11"/>
            </p:custDataLst>
          </p:nvPr>
        </p:nvSpPr>
        <p:spPr/>
        <p:txBody>
          <a:bodyPr wrap="square" lIns="90000" tIns="46800" rIns="90000" bIns="46800">
            <a:normAutofit/>
          </a:bodyPr>
          <a:lstStyle/>
          <a:p>
            <a:fld id="{760FBDFE-C587-4B4C-A407-44438C67B59E}" type="datetimeFigureOut">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blipFill>
          <a:blip r:embed="rId2"/>
          <a:stretch>
            <a:fillRect/>
          </a:stretch>
        </a:blipFill>
        <a:effectLst/>
      </p:bgPr>
    </p:bg>
    <p:spTree>
      <p:nvGrpSpPr>
        <p:cNvPr id="1" name=""/>
        <p:cNvGrpSpPr/>
        <p:nvPr/>
      </p:nvGrpSpPr>
      <p:grpSpPr>
        <a:xfrm>
          <a:off x="0" y="0"/>
          <a:ext cx="0" cy="0"/>
          <a:chOff x="0" y="0"/>
          <a:chExt cx="0" cy="0"/>
        </a:xfrm>
      </p:grpSpPr>
      <p:sp>
        <p:nvSpPr>
          <p:cNvPr id="10" name="矩形 9"/>
          <p:cNvSpPr/>
          <p:nvPr>
            <p:custDataLst>
              <p:tags r:id="rId3"/>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lvl="0" algn="ctr"/>
            <a:endParaRPr lang="en-US" altLang="zh-CN">
              <a:sym typeface="+mn-ea"/>
            </a:endParaRPr>
          </a:p>
        </p:txBody>
      </p:sp>
      <p:sp>
        <p:nvSpPr>
          <p:cNvPr id="2" name="标题 1"/>
          <p:cNvSpPr>
            <a:spLocks noGrp="1"/>
          </p:cNvSpPr>
          <p:nvPr>
            <p:ph type="title" hasCustomPrompt="1"/>
            <p:custDataLst>
              <p:tags r:id="rId4"/>
            </p:custDataLst>
          </p:nvPr>
        </p:nvSpPr>
        <p:spPr>
          <a:xfrm>
            <a:off x="1522800" y="1339200"/>
            <a:ext cx="9144000" cy="2386800"/>
          </a:xfrm>
        </p:spPr>
        <p:txBody>
          <a:bodyPr wrap="square" lIns="90000" tIns="46800" rIns="90000" bIns="46800" anchor="b">
            <a:normAutofit/>
          </a:bodyPr>
          <a:lstStyle>
            <a:lvl1pPr algn="ctr">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4" name="页脚占位符 3"/>
          <p:cNvSpPr>
            <a:spLocks noGrp="1"/>
          </p:cNvSpPr>
          <p:nvPr>
            <p:ph type="ftr" sz="quarter" idx="11"/>
            <p:custDataLst>
              <p:tags r:id="rId5"/>
            </p:custDataLst>
          </p:nvPr>
        </p:nvSpPr>
        <p:spPr/>
        <p:txBody>
          <a:bodyPr wrap="square" lIns="90000" tIns="46800" rIns="90000" bIns="46800">
            <a:normAutofit/>
          </a:body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lIns="90000" tIns="46800" rIns="90000" bIns="46800">
            <a:normAutofit/>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1522413" y="3862800"/>
            <a:ext cx="9144000" cy="1656000"/>
          </a:xfrm>
        </p:spPr>
        <p:txBody>
          <a:bodyPr wrap="square" lIns="90000" tIns="46800" rIns="90000" bIns="46800">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3" name="日期占位符 2"/>
          <p:cNvSpPr>
            <a:spLocks noGrp="1"/>
          </p:cNvSpPr>
          <p:nvPr>
            <p:ph type="dt" sz="half" idx="10"/>
            <p:custDataLst>
              <p:tags r:id="rId8"/>
            </p:custDataLst>
          </p:nvPr>
        </p:nvSpPr>
        <p:spPr/>
        <p:txBody>
          <a:bodyPr wrap="square" lIns="90000" tIns="46800" rIns="90000" bIns="46800">
            <a:normAutofit/>
          </a:bodyPr>
          <a:lstStyle/>
          <a:p>
            <a:fld id="{760FBDFE-C587-4B4C-A407-44438C67B59E}" type="datetimeFigureOut">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sp>
        <p:nvSpPr>
          <p:cNvPr id="11" name="Freeform 173"/>
          <p:cNvSpPr/>
          <p:nvPr userDrawn="1">
            <p:custDataLst>
              <p:tags r:id="rId2"/>
            </p:custDataLst>
          </p:nvPr>
        </p:nvSpPr>
        <p:spPr bwMode="auto">
          <a:xfrm>
            <a:off x="4152900" y="2586355"/>
            <a:ext cx="4022725" cy="496570"/>
          </a:xfrm>
          <a:custGeom>
            <a:avLst/>
            <a:gdLst>
              <a:gd name="T0" fmla="*/ 1218 w 1218"/>
              <a:gd name="T1" fmla="*/ 3 h 148"/>
              <a:gd name="T2" fmla="*/ 1202 w 1218"/>
              <a:gd name="T3" fmla="*/ 7 h 148"/>
              <a:gd name="T4" fmla="*/ 1153 w 1218"/>
              <a:gd name="T5" fmla="*/ 38 h 148"/>
              <a:gd name="T6" fmla="*/ 1145 w 1218"/>
              <a:gd name="T7" fmla="*/ 58 h 148"/>
              <a:gd name="T8" fmla="*/ 1143 w 1218"/>
              <a:gd name="T9" fmla="*/ 143 h 148"/>
              <a:gd name="T10" fmla="*/ 1138 w 1218"/>
              <a:gd name="T11" fmla="*/ 148 h 148"/>
              <a:gd name="T12" fmla="*/ 6 w 1218"/>
              <a:gd name="T13" fmla="*/ 148 h 148"/>
              <a:gd name="T14" fmla="*/ 1 w 1218"/>
              <a:gd name="T15" fmla="*/ 143 h 148"/>
              <a:gd name="T16" fmla="*/ 1 w 1218"/>
              <a:gd name="T17" fmla="*/ 85 h 148"/>
              <a:gd name="T18" fmla="*/ 15 w 1218"/>
              <a:gd name="T19" fmla="*/ 43 h 148"/>
              <a:gd name="T20" fmla="*/ 56 w 1218"/>
              <a:gd name="T21" fmla="*/ 11 h 148"/>
              <a:gd name="T22" fmla="*/ 73 w 1218"/>
              <a:gd name="T23" fmla="*/ 5 h 148"/>
              <a:gd name="T24" fmla="*/ 115 w 1218"/>
              <a:gd name="T25" fmla="*/ 2 h 148"/>
              <a:gd name="T26" fmla="*/ 1204 w 1218"/>
              <a:gd name="T27" fmla="*/ 2 h 148"/>
              <a:gd name="T28" fmla="*/ 1218 w 1218"/>
              <a:gd name="T29" fmla="*/ 3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8" h="148">
                <a:moveTo>
                  <a:pt x="1218" y="3"/>
                </a:moveTo>
                <a:cubicBezTo>
                  <a:pt x="1212" y="6"/>
                  <a:pt x="1207" y="6"/>
                  <a:pt x="1202" y="7"/>
                </a:cubicBezTo>
                <a:cubicBezTo>
                  <a:pt x="1181" y="10"/>
                  <a:pt x="1165" y="21"/>
                  <a:pt x="1153" y="38"/>
                </a:cubicBezTo>
                <a:cubicBezTo>
                  <a:pt x="1149" y="44"/>
                  <a:pt x="1146" y="51"/>
                  <a:pt x="1145" y="58"/>
                </a:cubicBezTo>
                <a:cubicBezTo>
                  <a:pt x="1140" y="86"/>
                  <a:pt x="1144" y="115"/>
                  <a:pt x="1143" y="143"/>
                </a:cubicBezTo>
                <a:cubicBezTo>
                  <a:pt x="1143" y="147"/>
                  <a:pt x="1142" y="148"/>
                  <a:pt x="1138" y="148"/>
                </a:cubicBezTo>
                <a:cubicBezTo>
                  <a:pt x="760" y="148"/>
                  <a:pt x="383" y="148"/>
                  <a:pt x="6" y="148"/>
                </a:cubicBezTo>
                <a:cubicBezTo>
                  <a:pt x="2" y="148"/>
                  <a:pt x="1" y="148"/>
                  <a:pt x="1" y="143"/>
                </a:cubicBezTo>
                <a:cubicBezTo>
                  <a:pt x="1" y="124"/>
                  <a:pt x="1" y="104"/>
                  <a:pt x="1" y="85"/>
                </a:cubicBezTo>
                <a:cubicBezTo>
                  <a:pt x="0" y="69"/>
                  <a:pt x="6" y="56"/>
                  <a:pt x="15" y="43"/>
                </a:cubicBezTo>
                <a:cubicBezTo>
                  <a:pt x="26" y="29"/>
                  <a:pt x="40" y="18"/>
                  <a:pt x="56" y="11"/>
                </a:cubicBezTo>
                <a:cubicBezTo>
                  <a:pt x="61" y="8"/>
                  <a:pt x="68" y="7"/>
                  <a:pt x="73" y="5"/>
                </a:cubicBezTo>
                <a:cubicBezTo>
                  <a:pt x="87" y="0"/>
                  <a:pt x="101" y="2"/>
                  <a:pt x="115" y="2"/>
                </a:cubicBezTo>
                <a:cubicBezTo>
                  <a:pt x="478" y="2"/>
                  <a:pt x="841" y="2"/>
                  <a:pt x="1204" y="2"/>
                </a:cubicBezTo>
                <a:cubicBezTo>
                  <a:pt x="1208" y="2"/>
                  <a:pt x="1212" y="1"/>
                  <a:pt x="1218" y="3"/>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7" name="组合 6"/>
          <p:cNvGrpSpPr/>
          <p:nvPr userDrawn="1">
            <p:custDataLst>
              <p:tags r:id="rId3"/>
            </p:custDataLst>
          </p:nvPr>
        </p:nvGrpSpPr>
        <p:grpSpPr>
          <a:xfrm>
            <a:off x="117475" y="123825"/>
            <a:ext cx="11948160" cy="6690360"/>
            <a:chOff x="185" y="195"/>
            <a:chExt cx="18816" cy="10536"/>
          </a:xfrm>
        </p:grpSpPr>
        <p:pic>
          <p:nvPicPr>
            <p:cNvPr id="3" name="图片 2"/>
            <p:cNvPicPr>
              <a:picLocks noChangeAspect="1"/>
            </p:cNvPicPr>
            <p:nvPr userDrawn="1">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99" y="4543"/>
              <a:ext cx="18802" cy="6189"/>
            </a:xfrm>
            <a:prstGeom prst="rect">
              <a:avLst/>
            </a:prstGeom>
          </p:spPr>
        </p:pic>
        <p:sp>
          <p:nvSpPr>
            <p:cNvPr id="9807" name="矩形 9806"/>
            <p:cNvSpPr/>
            <p:nvPr userDrawn="1">
              <p:custDataLst>
                <p:tags r:id="rId6"/>
              </p:custDataLst>
            </p:nvPr>
          </p:nvSpPr>
          <p:spPr>
            <a:xfrm>
              <a:off x="185" y="195"/>
              <a:ext cx="18816" cy="10402"/>
            </a:xfrm>
            <a:prstGeom prst="rect">
              <a:avLst/>
            </a:prstGeom>
            <a:noFill/>
            <a:ln w="254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801" name="副标题 2"/>
          <p:cNvSpPr>
            <a:spLocks noGrp="1"/>
          </p:cNvSpPr>
          <p:nvPr>
            <p:ph type="subTitle" idx="1" hasCustomPrompt="1"/>
            <p:custDataLst>
              <p:tags r:id="rId7"/>
            </p:custDataLst>
          </p:nvPr>
        </p:nvSpPr>
        <p:spPr>
          <a:xfrm>
            <a:off x="4124446" y="2586340"/>
            <a:ext cx="3960000" cy="496887"/>
          </a:xfrm>
        </p:spPr>
        <p:txBody>
          <a:bodyPr lIns="90000" tIns="46800" rIns="90000" bIns="46800" anchor="ctr" anchorCtr="0">
            <a:normAutofit/>
          </a:bodyPr>
          <a:lstStyle>
            <a:lvl1pPr marL="0" indent="0" algn="ctr">
              <a:buNone/>
              <a:defRPr sz="2400" u="none" strike="noStrike" kern="1200" cap="none" spc="200" normalizeH="0" baseline="0">
                <a:solidFill>
                  <a:schemeClr val="bg1"/>
                </a:solidFill>
                <a:latin typeface="Arial" panose="020B0604020202020204" pitchFamily="34" charset="0"/>
                <a:ea typeface="隶书"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sym typeface="+mn-ea"/>
              </a:rPr>
              <a:t>单击此处编辑副标题</a:t>
            </a:r>
            <a:endParaRPr lang="zh-CN" altLang="en-US" dirty="0">
              <a:sym typeface="+mn-ea"/>
            </a:endParaRPr>
          </a:p>
        </p:txBody>
      </p:sp>
      <p:sp>
        <p:nvSpPr>
          <p:cNvPr id="9802" name="标题 1"/>
          <p:cNvSpPr>
            <a:spLocks noGrp="1"/>
          </p:cNvSpPr>
          <p:nvPr>
            <p:ph type="ctrTitle"/>
            <p:custDataLst>
              <p:tags r:id="rId8"/>
            </p:custDataLst>
          </p:nvPr>
        </p:nvSpPr>
        <p:spPr>
          <a:xfrm>
            <a:off x="1286436" y="973688"/>
            <a:ext cx="9619129" cy="1359315"/>
          </a:xfrm>
        </p:spPr>
        <p:txBody>
          <a:bodyPr lIns="90000" tIns="46800" rIns="90000" bIns="46800" anchor="b" anchorCtr="0">
            <a:normAutofit/>
          </a:bodyPr>
          <a:lstStyle>
            <a:lvl1pPr algn="ctr">
              <a:defRPr sz="7200" u="none" strike="noStrike" kern="1200" cap="none" spc="200" normalizeH="0" baseline="0">
                <a:solidFill>
                  <a:schemeClr val="accent1"/>
                </a:solidFill>
                <a:latin typeface="Arial" panose="020B0604020202020204" pitchFamily="34" charset="0"/>
                <a:ea typeface="汉仪尚巍手书W" panose="00020600040101010101" pitchFamily="18" charset="-122"/>
              </a:defRPr>
            </a:lvl1pPr>
          </a:lstStyle>
          <a:p>
            <a:endParaRPr lang="zh-CN" altLang="en-US" dirty="0"/>
          </a:p>
        </p:txBody>
      </p:sp>
      <p:sp>
        <p:nvSpPr>
          <p:cNvPr id="12" name="文本占位符 13"/>
          <p:cNvSpPr>
            <a:spLocks noGrp="1"/>
          </p:cNvSpPr>
          <p:nvPr>
            <p:ph type="body" sz="quarter" idx="10" hasCustomPrompt="1"/>
            <p:custDataLst>
              <p:tags r:id="rId9"/>
            </p:custDataLst>
          </p:nvPr>
        </p:nvSpPr>
        <p:spPr>
          <a:xfrm>
            <a:off x="5196000" y="3226933"/>
            <a:ext cx="1800000" cy="396000"/>
          </a:xfrm>
        </p:spPr>
        <p:txBody>
          <a:bodyPr vert="horz" lIns="90000" tIns="46800" rIns="90000" bIns="46800" anchor="ctr">
            <a:normAutofit/>
          </a:bodyPr>
          <a:lstStyle>
            <a:lvl1pPr marL="0" indent="0" algn="ctr">
              <a:buNone/>
              <a:defRPr sz="2000" b="0" u="none" strike="noStrike" kern="1200" cap="none" spc="200" normalizeH="0" baseline="0">
                <a:solidFill>
                  <a:schemeClr val="accent1"/>
                </a:solidFill>
                <a:latin typeface="Arial" panose="020B0604020202020204" pitchFamily="34" charset="0"/>
                <a:ea typeface="隶书" panose="02010509060101010101" pitchFamily="49"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
        <p:nvSpPr>
          <p:cNvPr id="13" name="文本占位符 13"/>
          <p:cNvSpPr>
            <a:spLocks noGrp="1"/>
          </p:cNvSpPr>
          <p:nvPr>
            <p:ph type="body" sz="quarter" idx="11" hasCustomPrompt="1"/>
            <p:custDataLst>
              <p:tags r:id="rId10"/>
            </p:custDataLst>
          </p:nvPr>
        </p:nvSpPr>
        <p:spPr>
          <a:xfrm>
            <a:off x="5196000" y="3685150"/>
            <a:ext cx="1800000" cy="396000"/>
          </a:xfrm>
        </p:spPr>
        <p:txBody>
          <a:bodyPr vert="horz" lIns="90000" tIns="46800" rIns="90000" bIns="46800" anchor="ctr">
            <a:normAutofit/>
          </a:bodyPr>
          <a:lstStyle>
            <a:lvl1pPr marL="0" indent="0" algn="ctr">
              <a:buNone/>
              <a:defRPr sz="2000" b="0" u="none" strike="noStrike" kern="1200" cap="none" spc="200" normalizeH="0" baseline="0">
                <a:solidFill>
                  <a:schemeClr val="accent1"/>
                </a:solidFill>
                <a:latin typeface="Arial" panose="020B0604020202020204" pitchFamily="34" charset="0"/>
                <a:ea typeface="隶书" panose="02010509060101010101" pitchFamily="49"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
        <p:nvSpPr>
          <p:cNvPr id="2" name="日期占位符 1"/>
          <p:cNvSpPr>
            <a:spLocks noGrp="1"/>
          </p:cNvSpPr>
          <p:nvPr>
            <p:ph type="dt" sz="half" idx="12"/>
            <p:custDataLst>
              <p:tags r:id="rId11"/>
            </p:custDataLst>
          </p:nvPr>
        </p:nvSpPr>
        <p:spPr/>
        <p:txBody>
          <a:bodyPr/>
          <a:lstStyle/>
          <a:p>
            <a:fld id="{6489D9C7-5DC6-4263-87FF-7C99F6FB63C3}" type="datetime1">
              <a:rPr lang="zh-CN" altLang="en-US" smtClean="0"/>
            </a:fld>
            <a:endParaRPr lang="zh-CN" altLang="en-US"/>
          </a:p>
        </p:txBody>
      </p:sp>
      <p:sp>
        <p:nvSpPr>
          <p:cNvPr id="4" name="页脚占位符 3"/>
          <p:cNvSpPr>
            <a:spLocks noGrp="1"/>
          </p:cNvSpPr>
          <p:nvPr>
            <p:ph type="ftr" sz="quarter" idx="13"/>
            <p:custDataLst>
              <p:tags r:id="rId12"/>
            </p:custDataLst>
          </p:nvPr>
        </p:nvSpPr>
        <p:spPr/>
        <p:txBody>
          <a:bodyPr/>
          <a:lstStyle/>
          <a:p>
            <a:r>
              <a:rPr lang="en-US" altLang="zh-CN"/>
              <a:t>www.islide.cc</a:t>
            </a:r>
            <a:endParaRPr lang="zh-CN" altLang="en-US" dirty="0"/>
          </a:p>
        </p:txBody>
      </p:sp>
      <p:sp>
        <p:nvSpPr>
          <p:cNvPr id="5" name="灯片编号占位符 4"/>
          <p:cNvSpPr>
            <a:spLocks noGrp="1"/>
          </p:cNvSpPr>
          <p:nvPr>
            <p:ph type="sldNum" sz="quarter" idx="14"/>
            <p:custDataLst>
              <p:tags r:id="rId13"/>
            </p:custDataLst>
          </p:nvPr>
        </p:nvSpPr>
        <p:spPr/>
        <p:txBody>
          <a:bodyPr/>
          <a:lstStyle/>
          <a:p>
            <a:fld id="{5DD3DB80-B894-403A-B48E-6FDC1A72010E}"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3"/>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4"/>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p:txBody>
          <a:bodyPr/>
          <a:lstStyle/>
          <a:p>
            <a:endParaRPr lang="zh-CN" altLang="en-US"/>
          </a:p>
        </p:txBody>
      </p:sp>
      <p:sp>
        <p:nvSpPr>
          <p:cNvPr id="6" name="灯片编号占位符 5"/>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custDataLst>
              <p:tags r:id="rId2"/>
            </p:custDataLst>
          </p:nvPr>
        </p:nvPicPr>
        <p:blipFill>
          <a:blip r:embed="rId3"/>
          <a:stretch>
            <a:fillRect/>
          </a:stretch>
        </p:blipFill>
        <p:spPr>
          <a:xfrm>
            <a:off x="0" y="2828309"/>
            <a:ext cx="12246585" cy="4029691"/>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5"/>
            </p:custDataLst>
          </p:nvPr>
        </p:nvSpPr>
        <p:spPr>
          <a:xfrm>
            <a:off x="669882"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6"/>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userDrawn="1">
  <p:cSld name="节标题">
    <p:bg>
      <p:bgPr>
        <a:solidFill>
          <a:schemeClr val="bg2"/>
        </a:solidFill>
        <a:effectLst/>
      </p:bgPr>
    </p:bg>
    <p:spTree>
      <p:nvGrpSpPr>
        <p:cNvPr id="1" name=""/>
        <p:cNvGrpSpPr/>
        <p:nvPr/>
      </p:nvGrpSpPr>
      <p:grpSpPr>
        <a:xfrm>
          <a:off x="0" y="0"/>
          <a:ext cx="0" cy="0"/>
          <a:chOff x="0" y="0"/>
          <a:chExt cx="0" cy="0"/>
        </a:xfrm>
      </p:grpSpPr>
      <p:sp>
        <p:nvSpPr>
          <p:cNvPr id="2" name="矩形 1"/>
          <p:cNvSpPr/>
          <p:nvPr>
            <p:custDataLst>
              <p:tags r:id="rId2"/>
            </p:custDataLst>
          </p:nvPr>
        </p:nvSpPr>
        <p:spPr>
          <a:xfrm>
            <a:off x="0" y="5270499"/>
            <a:ext cx="12192000" cy="15875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custDataLst>
              <p:tags r:id="rId3"/>
            </p:custDataLst>
          </p:nvPr>
        </p:nvPicPr>
        <p:blipFill>
          <a:blip r:embed="rId4"/>
          <a:srcRect/>
          <a:stretch>
            <a:fillRect/>
          </a:stretch>
        </p:blipFill>
        <p:spPr>
          <a:xfrm>
            <a:off x="1762595" y="1907319"/>
            <a:ext cx="3092304" cy="2282117"/>
          </a:xfrm>
          <a:custGeom>
            <a:avLst/>
            <a:gdLst>
              <a:gd name="connsiteX0" fmla="*/ 186120 w 3092304"/>
              <a:gd name="connsiteY0" fmla="*/ 0 h 2282117"/>
              <a:gd name="connsiteX1" fmla="*/ 2906185 w 3092304"/>
              <a:gd name="connsiteY1" fmla="*/ 0 h 2282117"/>
              <a:gd name="connsiteX2" fmla="*/ 2970800 w 3092304"/>
              <a:gd name="connsiteY2" fmla="*/ 134133 h 2282117"/>
              <a:gd name="connsiteX3" fmla="*/ 3092304 w 3092304"/>
              <a:gd name="connsiteY3" fmla="*/ 735965 h 2282117"/>
              <a:gd name="connsiteX4" fmla="*/ 1546152 w 3092304"/>
              <a:gd name="connsiteY4" fmla="*/ 2282117 h 2282117"/>
              <a:gd name="connsiteX5" fmla="*/ 0 w 3092304"/>
              <a:gd name="connsiteY5" fmla="*/ 735965 h 2282117"/>
              <a:gd name="connsiteX6" fmla="*/ 121504 w 3092304"/>
              <a:gd name="connsiteY6" fmla="*/ 134133 h 2282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2304" h="2282117">
                <a:moveTo>
                  <a:pt x="186120" y="0"/>
                </a:moveTo>
                <a:lnTo>
                  <a:pt x="2906185" y="0"/>
                </a:lnTo>
                <a:lnTo>
                  <a:pt x="2970800" y="134133"/>
                </a:lnTo>
                <a:cubicBezTo>
                  <a:pt x="3049040" y="319112"/>
                  <a:pt x="3092304" y="522486"/>
                  <a:pt x="3092304" y="735965"/>
                </a:cubicBezTo>
                <a:cubicBezTo>
                  <a:pt x="3092304" y="1589881"/>
                  <a:pt x="2400068" y="2282117"/>
                  <a:pt x="1546152" y="2282117"/>
                </a:cubicBezTo>
                <a:cubicBezTo>
                  <a:pt x="692236" y="2282117"/>
                  <a:pt x="0" y="1589881"/>
                  <a:pt x="0" y="735965"/>
                </a:cubicBezTo>
                <a:cubicBezTo>
                  <a:pt x="0" y="522486"/>
                  <a:pt x="43265" y="319112"/>
                  <a:pt x="121504" y="134133"/>
                </a:cubicBezTo>
                <a:close/>
              </a:path>
            </a:pathLst>
          </a:custGeom>
        </p:spPr>
      </p:pic>
      <p:sp>
        <p:nvSpPr>
          <p:cNvPr id="20" name="标题 1"/>
          <p:cNvSpPr>
            <a:spLocks noGrp="1"/>
          </p:cNvSpPr>
          <p:nvPr>
            <p:ph type="title" hasCustomPrompt="1"/>
            <p:custDataLst>
              <p:tags r:id="rId5"/>
            </p:custDataLst>
          </p:nvPr>
        </p:nvSpPr>
        <p:spPr>
          <a:xfrm>
            <a:off x="5528215" y="2233143"/>
            <a:ext cx="4901190" cy="895350"/>
          </a:xfrm>
        </p:spPr>
        <p:txBody>
          <a:bodyPr lIns="90000" tIns="46800" rIns="90000" bIns="46800" anchor="b">
            <a:normAutofit/>
          </a:bodyPr>
          <a:lstStyle>
            <a:lvl1pPr algn="l">
              <a:defRPr sz="4400" b="1" u="none" strike="noStrike" kern="1200" cap="none" spc="200" normalizeH="0" baseline="0">
                <a:solidFill>
                  <a:schemeClr val="tx1">
                    <a:lumMod val="85000"/>
                    <a:lumOff val="15000"/>
                  </a:schemeClr>
                </a:solidFill>
                <a:uFillTx/>
                <a:latin typeface="Arial" panose="020B0604020202020204" pitchFamily="34" charset="0"/>
                <a:ea typeface="汉仪尚巍手书W" panose="00020600040101010101" pitchFamily="18" charset="-122"/>
              </a:defRPr>
            </a:lvl1pPr>
          </a:lstStyle>
          <a:p>
            <a:r>
              <a:rPr lang="zh-CN" altLang="en-US" dirty="0">
                <a:sym typeface="+mn-ea"/>
              </a:rPr>
              <a:t>单击此处编辑标题</a:t>
            </a:r>
            <a:endParaRPr lang="zh-CN" altLang="en-US" dirty="0"/>
          </a:p>
        </p:txBody>
      </p:sp>
      <p:sp>
        <p:nvSpPr>
          <p:cNvPr id="21" name="文本占位符 2"/>
          <p:cNvSpPr>
            <a:spLocks noGrp="1"/>
          </p:cNvSpPr>
          <p:nvPr>
            <p:ph type="body" idx="1"/>
            <p:custDataLst>
              <p:tags r:id="rId6"/>
            </p:custDataLst>
          </p:nvPr>
        </p:nvSpPr>
        <p:spPr>
          <a:xfrm>
            <a:off x="5528215" y="3221349"/>
            <a:ext cx="4901190" cy="1015623"/>
          </a:xfrm>
        </p:spPr>
        <p:txBody>
          <a:bodyPr lIns="90000" tIns="46800" rIns="90000" bIns="46800" anchor="t">
            <a:normAutofit/>
          </a:bodyPr>
          <a:lstStyle>
            <a:lvl1pPr marL="0" indent="0" algn="l">
              <a:lnSpc>
                <a:spcPct val="100000"/>
              </a:lnSpc>
              <a:buNone/>
              <a:defRPr sz="180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sym typeface="+mn-ea"/>
              </a:rPr>
              <a:t>单击此处编辑母版文本样式</a:t>
            </a:r>
            <a:endParaRPr lang="en-US" dirty="0"/>
          </a:p>
        </p:txBody>
      </p:sp>
      <p:sp>
        <p:nvSpPr>
          <p:cNvPr id="3" name="日期占位符 2"/>
          <p:cNvSpPr>
            <a:spLocks noGrp="1"/>
          </p:cNvSpPr>
          <p:nvPr>
            <p:ph type="dt" sz="half" idx="10"/>
            <p:custDataLst>
              <p:tags r:id="rId7"/>
            </p:custDataLst>
          </p:nvPr>
        </p:nvSpPr>
        <p:spPr/>
        <p:txBody>
          <a:bodyPr/>
          <a:lstStyle/>
          <a:p>
            <a:fld id="{6489D9C7-5DC6-4263-87FF-7C99F6FB63C3}" type="datetime1">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p>
            <a:r>
              <a:rPr lang="en-US" altLang="zh-CN"/>
              <a:t>www.islide.cc</a:t>
            </a:r>
            <a:endParaRPr lang="zh-CN" altLang="en-US" dirty="0"/>
          </a:p>
        </p:txBody>
      </p:sp>
      <p:sp>
        <p:nvSpPr>
          <p:cNvPr id="5" name="灯片编号占位符 4"/>
          <p:cNvSpPr>
            <a:spLocks noGrp="1"/>
          </p:cNvSpPr>
          <p:nvPr>
            <p:ph type="sldNum" sz="quarter" idx="12"/>
            <p:custDataLst>
              <p:tags r:id="rId9"/>
            </p:custDataLst>
          </p:nvPr>
        </p:nvSpPr>
        <p:spPr/>
        <p:txBody>
          <a:bodyPr/>
          <a:lstStyle/>
          <a:p>
            <a:fld id="{5DD3DB80-B894-403A-B48E-6FDC1A72010E}"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a:picLocks noChangeAspect="1"/>
          </p:cNvPicPr>
          <p:nvPr userDrawn="1">
            <p:custDataLst>
              <p:tags r:id="rId2"/>
            </p:custDataLst>
          </p:nvPr>
        </p:nvPicPr>
        <p:blipFill>
          <a:blip r:embed="rId3"/>
          <a:stretch>
            <a:fillRect/>
          </a:stretch>
        </p:blipFill>
        <p:spPr>
          <a:xfrm>
            <a:off x="0" y="2828309"/>
            <a:ext cx="12246585" cy="4029691"/>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5"/>
            </p:custDataLst>
          </p:nvPr>
        </p:nvSpPr>
        <p:spPr>
          <a:xfrm>
            <a:off x="669930"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6"/>
            </p:custDataLst>
          </p:nvPr>
        </p:nvSpPr>
        <p:spPr>
          <a:xfrm>
            <a:off x="6238877" y="952508"/>
            <a:ext cx="5283242" cy="5388907"/>
          </a:xfrm>
        </p:spPr>
        <p:txBody>
          <a:bodyPr>
            <a:normAutofit/>
          </a:bodyPr>
          <a:lstStyle>
            <a:lvl1pPr>
              <a:defRPr sz="160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a:defRPr sz="160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2pPr>
            <a:lvl3pPr>
              <a:defRPr sz="160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3pPr>
            <a:lvl4pPr>
              <a:defRPr sz="160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4pPr>
            <a:lvl5pPr>
              <a:defRPr sz="160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9"/>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custDataLst>
              <p:tags r:id="rId2"/>
            </p:custDataLst>
          </p:nvPr>
        </p:nvPicPr>
        <p:blipFill>
          <a:blip r:embed="rId3"/>
          <a:stretch>
            <a:fillRect/>
          </a:stretch>
        </p:blipFill>
        <p:spPr>
          <a:xfrm>
            <a:off x="0" y="2828309"/>
            <a:ext cx="12246585" cy="4029691"/>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5"/>
            </p:custDataLst>
          </p:nvPr>
        </p:nvSpPr>
        <p:spPr>
          <a:xfrm>
            <a:off x="669930" y="952508"/>
            <a:ext cx="5283242" cy="381003"/>
          </a:xfrm>
        </p:spPr>
        <p:txBody>
          <a:bodyPr lIns="101600" tIns="38100" rIns="76200" bIns="38100" anchor="t"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6"/>
            </p:custDataLst>
          </p:nvPr>
        </p:nvSpPr>
        <p:spPr>
          <a:xfrm>
            <a:off x="669925" y="1406525"/>
            <a:ext cx="5283200"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7"/>
            </p:custDataLst>
          </p:nvPr>
        </p:nvSpPr>
        <p:spPr>
          <a:xfrm>
            <a:off x="6235750" y="952508"/>
            <a:ext cx="5283242" cy="381003"/>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8"/>
            </p:custDataLst>
          </p:nvPr>
        </p:nvSpPr>
        <p:spPr>
          <a:xfrm>
            <a:off x="6235750" y="1406525"/>
            <a:ext cx="5283242"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9"/>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0"/>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a:p>
        </p:txBody>
      </p:sp>
      <p:sp>
        <p:nvSpPr>
          <p:cNvPr id="9" name="灯片编号占位符 8"/>
          <p:cNvSpPr>
            <a:spLocks noGrp="1"/>
          </p:cNvSpPr>
          <p:nvPr>
            <p:ph type="sldNum" sz="quarter" idx="12"/>
            <p:custDataLst>
              <p:tags r:id="rId11"/>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2"/>
            </p:custDataLst>
          </p:nvPr>
        </p:nvPicPr>
        <p:blipFill>
          <a:blip r:embed="rId3"/>
          <a:stretch>
            <a:fillRect/>
          </a:stretch>
        </p:blipFill>
        <p:spPr>
          <a:xfrm>
            <a:off x="0" y="2828309"/>
            <a:ext cx="12246585" cy="4029691"/>
          </a:xfrm>
          <a:prstGeom prst="rect">
            <a:avLst/>
          </a:prstGeom>
        </p:spPr>
      </p:pic>
      <p:sp>
        <p:nvSpPr>
          <p:cNvPr id="2" name="标题 1"/>
          <p:cNvSpPr>
            <a:spLocks noGrp="1"/>
          </p:cNvSpPr>
          <p:nvPr>
            <p:ph type="title"/>
            <p:custDataLst>
              <p:tags r:id="rId4"/>
            </p:custDataLst>
          </p:nvPr>
        </p:nvSpPr>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5"/>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a:picLocks noChangeAspect="1"/>
          </p:cNvPicPr>
          <p:nvPr userDrawn="1">
            <p:custDataLst>
              <p:tags r:id="rId2"/>
            </p:custDataLst>
          </p:nvPr>
        </p:nvPicPr>
        <p:blipFill>
          <a:blip r:embed="rId3"/>
          <a:stretch>
            <a:fillRect/>
          </a:stretch>
        </p:blipFill>
        <p:spPr>
          <a:xfrm>
            <a:off x="0" y="2828309"/>
            <a:ext cx="12246585" cy="4029691"/>
          </a:xfrm>
          <a:prstGeom prst="rect">
            <a:avLst/>
          </a:prstGeom>
        </p:spPr>
      </p:pic>
      <p:sp>
        <p:nvSpPr>
          <p:cNvPr id="2" name="标题 1"/>
          <p:cNvSpPr>
            <a:spLocks noGrp="1"/>
          </p:cNvSpPr>
          <p:nvPr>
            <p:ph type="title"/>
            <p:custDataLst>
              <p:tags r:id="rId4"/>
            </p:custDataLst>
          </p:nvPr>
        </p:nvSpPr>
        <p:spPr>
          <a:xfrm>
            <a:off x="669930"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5"/>
            </p:custDataLst>
          </p:nvPr>
        </p:nvSpPr>
        <p:spPr>
          <a:xfrm>
            <a:off x="669930" y="952508"/>
            <a:ext cx="5283242" cy="5388907"/>
          </a:xfrm>
        </p:spPr>
        <p:txBody>
          <a:bodyPr vert="horz" lIns="101600" tIns="0" rIns="82550" bIns="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隶书" panose="02010509060101010101" pitchFamily="49" charset="-122"/>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6"/>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7"/>
            </p:custDataLst>
          </p:nvPr>
        </p:nvSpPr>
        <p:spPr/>
        <p:txBody>
          <a:bodyPr/>
          <a:lstStyle>
            <a:lvl1pPr>
              <a:defRPr baseline="0">
                <a:latin typeface="隶书" panose="02010509060101010101" pitchFamily="49" charset="-122"/>
                <a:ea typeface="隶书" panose="02010509060101010101" pitchFamily="49"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8"/>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dirty="0"/>
          </a:p>
        </p:txBody>
      </p:sp>
      <p:sp>
        <p:nvSpPr>
          <p:cNvPr id="7" name="灯片编号占位符 6"/>
          <p:cNvSpPr>
            <a:spLocks noGrp="1"/>
          </p:cNvSpPr>
          <p:nvPr>
            <p:ph type="sldNum" sz="quarter" idx="12"/>
            <p:custDataLst>
              <p:tags r:id="rId9"/>
            </p:custDataLst>
          </p:nvPr>
        </p:nvSpPr>
        <p:spPr/>
        <p:txBody>
          <a:bodyPr/>
          <a:lstStyle>
            <a:lvl1pPr>
              <a:defRPr baseline="0">
                <a:latin typeface="隶书" panose="02010509060101010101" pitchFamily="49" charset="-122"/>
                <a:ea typeface="隶书" panose="02010509060101010101" pitchFamily="49"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292800" y="0"/>
            <a:ext cx="11899200" cy="6553800"/>
            <a:chOff x="292800" y="0"/>
            <a:chExt cx="11899200" cy="6553800"/>
          </a:xfrm>
        </p:grpSpPr>
        <p:sp>
          <p:nvSpPr>
            <p:cNvPr id="9" name="矩形 8"/>
            <p:cNvSpPr/>
            <p:nvPr userDrawn="1">
              <p:custDataLst>
                <p:tags r:id="rId3"/>
              </p:custDataLst>
            </p:nvPr>
          </p:nvSpPr>
          <p:spPr>
            <a:xfrm>
              <a:off x="292800" y="304200"/>
              <a:ext cx="11606400" cy="6249600"/>
            </a:xfrm>
            <a:prstGeom prst="rect">
              <a:avLst/>
            </a:prstGeom>
            <a:solidFill>
              <a:schemeClr val="bg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隶书" panose="02010509060101010101" pitchFamily="49" charset="-122"/>
                <a:ea typeface="隶书" panose="02010509060101010101" pitchFamily="49" charset="-122"/>
              </a:endParaRPr>
            </a:p>
          </p:txBody>
        </p:sp>
        <p:grpSp>
          <p:nvGrpSpPr>
            <p:cNvPr id="10" name="组合 9"/>
            <p:cNvGrpSpPr/>
            <p:nvPr userDrawn="1"/>
          </p:nvGrpSpPr>
          <p:grpSpPr>
            <a:xfrm>
              <a:off x="10980420" y="0"/>
              <a:ext cx="1211580" cy="1254125"/>
              <a:chOff x="16547" y="500"/>
              <a:chExt cx="2175" cy="2748"/>
            </a:xfrm>
          </p:grpSpPr>
          <p:pic>
            <p:nvPicPr>
              <p:cNvPr id="12" name="图片 11"/>
              <p:cNvPicPr>
                <a:picLocks noChangeAspect="1"/>
              </p:cNvPicPr>
              <p:nvPr userDrawn="1">
                <p:custDataLst>
                  <p:tags r:id="rId4"/>
                </p:custDataLst>
              </p:nvPr>
            </p:nvPicPr>
            <p:blipFill rotWithShape="1">
              <a:blip r:embed="rId5"/>
              <a:srcRect/>
              <a:stretch>
                <a:fillRect/>
              </a:stretch>
            </p:blipFill>
            <p:spPr>
              <a:xfrm>
                <a:off x="17050" y="500"/>
                <a:ext cx="1672" cy="2138"/>
              </a:xfrm>
              <a:prstGeom prst="rect">
                <a:avLst/>
              </a:prstGeom>
              <a:ln>
                <a:noFill/>
              </a:ln>
            </p:spPr>
          </p:pic>
          <p:pic>
            <p:nvPicPr>
              <p:cNvPr id="13" name="图片 12"/>
              <p:cNvPicPr>
                <a:picLocks noChangeAspect="1"/>
              </p:cNvPicPr>
              <p:nvPr userDrawn="1">
                <p:custDataLst>
                  <p:tags r:id="rId6"/>
                </p:custDataLst>
              </p:nvPr>
            </p:nvPicPr>
            <p:blipFill rotWithShape="1">
              <a:blip r:embed="rId7"/>
              <a:srcRect/>
              <a:stretch>
                <a:fillRect/>
              </a:stretch>
            </p:blipFill>
            <p:spPr>
              <a:xfrm>
                <a:off x="16547" y="1522"/>
                <a:ext cx="1350" cy="1726"/>
              </a:xfrm>
              <a:prstGeom prst="rect">
                <a:avLst/>
              </a:prstGeom>
              <a:ln>
                <a:noFill/>
              </a:ln>
            </p:spPr>
          </p:pic>
          <p:pic>
            <p:nvPicPr>
              <p:cNvPr id="14" name="图片 13"/>
              <p:cNvPicPr>
                <a:picLocks noChangeAspect="1"/>
              </p:cNvPicPr>
              <p:nvPr userDrawn="1">
                <p:custDataLst>
                  <p:tags r:id="rId8"/>
                </p:custDataLst>
              </p:nvPr>
            </p:nvPicPr>
            <p:blipFill rotWithShape="1">
              <a:blip r:embed="rId9"/>
              <a:srcRect/>
              <a:stretch>
                <a:fillRect/>
              </a:stretch>
            </p:blipFill>
            <p:spPr>
              <a:xfrm>
                <a:off x="17897" y="2163"/>
                <a:ext cx="620" cy="793"/>
              </a:xfrm>
              <a:prstGeom prst="rect">
                <a:avLst/>
              </a:prstGeom>
              <a:ln>
                <a:noFill/>
              </a:ln>
            </p:spPr>
          </p:pic>
        </p:grpSp>
        <p:pic>
          <p:nvPicPr>
            <p:cNvPr id="11" name="图片 10"/>
            <p:cNvPicPr>
              <a:picLocks noChangeAspect="1"/>
            </p:cNvPicPr>
            <p:nvPr userDrawn="1">
              <p:custDataLst>
                <p:tags r:id="rId10"/>
              </p:custDataLst>
            </p:nvPr>
          </p:nvPicPr>
          <p:blipFill rotWithShape="1">
            <a:blip r:embed="rId11" cstate="print">
              <a:extLst>
                <a:ext uri="{28A0092B-C50C-407E-A947-70E740481C1C}">
                  <a14:useLocalDpi xmlns:a14="http://schemas.microsoft.com/office/drawing/2010/main" val="0"/>
                </a:ext>
              </a:extLst>
            </a:blip>
            <a:srcRect/>
            <a:stretch>
              <a:fillRect/>
            </a:stretch>
          </p:blipFill>
          <p:spPr>
            <a:xfrm>
              <a:off x="292800" y="2925559"/>
              <a:ext cx="11606400" cy="3628241"/>
            </a:xfrm>
            <a:prstGeom prst="rect">
              <a:avLst/>
            </a:prstGeom>
            <a:ln>
              <a:noFill/>
            </a:ln>
          </p:spPr>
        </p:pic>
      </p:grpSp>
      <p:sp>
        <p:nvSpPr>
          <p:cNvPr id="2" name="竖排标题 1"/>
          <p:cNvSpPr>
            <a:spLocks noGrp="1"/>
          </p:cNvSpPr>
          <p:nvPr>
            <p:ph type="title" orient="vert"/>
            <p:custDataLst>
              <p:tags r:id="rId12"/>
            </p:custDataLst>
          </p:nvPr>
        </p:nvSpPr>
        <p:spPr>
          <a:xfrm>
            <a:off x="10571135" y="952508"/>
            <a:ext cx="950984" cy="5388907"/>
          </a:xfrm>
        </p:spPr>
        <p:txBody>
          <a:bodyPr vert="eaVert" lIns="101600" tIns="38100" rIns="76200" bIns="3810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3"/>
            </p:custDataLst>
          </p:nvPr>
        </p:nvSpPr>
        <p:spPr>
          <a:xfrm>
            <a:off x="669925" y="952500"/>
            <a:ext cx="9828101" cy="5388907"/>
          </a:xfrm>
        </p:spPr>
        <p:txBody>
          <a:bodyPr vert="eaVert">
            <a:normAutofit/>
          </a:bodyPr>
          <a:lstStyle>
            <a:lvl1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2pPr>
            <a:lvl3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3pPr>
            <a:lvl4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4pPr>
            <a:lvl5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4"/>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5"/>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16"/>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292800" y="0"/>
            <a:ext cx="11899200" cy="6553800"/>
            <a:chOff x="292800" y="0"/>
            <a:chExt cx="11899200" cy="6553800"/>
          </a:xfrm>
        </p:grpSpPr>
        <p:sp>
          <p:nvSpPr>
            <p:cNvPr id="9" name="矩形 8"/>
            <p:cNvSpPr/>
            <p:nvPr userDrawn="1">
              <p:custDataLst>
                <p:tags r:id="rId3"/>
              </p:custDataLst>
            </p:nvPr>
          </p:nvSpPr>
          <p:spPr>
            <a:xfrm>
              <a:off x="292800" y="304200"/>
              <a:ext cx="11606400" cy="6249600"/>
            </a:xfrm>
            <a:prstGeom prst="rect">
              <a:avLst/>
            </a:prstGeom>
            <a:solidFill>
              <a:schemeClr val="bg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隶书" panose="02010509060101010101" pitchFamily="49" charset="-122"/>
                <a:ea typeface="隶书" panose="02010509060101010101" pitchFamily="49" charset="-122"/>
              </a:endParaRPr>
            </a:p>
          </p:txBody>
        </p:sp>
        <p:grpSp>
          <p:nvGrpSpPr>
            <p:cNvPr id="10" name="组合 9"/>
            <p:cNvGrpSpPr/>
            <p:nvPr userDrawn="1"/>
          </p:nvGrpSpPr>
          <p:grpSpPr>
            <a:xfrm>
              <a:off x="10980420" y="0"/>
              <a:ext cx="1211580" cy="1254125"/>
              <a:chOff x="16547" y="500"/>
              <a:chExt cx="2175" cy="2748"/>
            </a:xfrm>
          </p:grpSpPr>
          <p:pic>
            <p:nvPicPr>
              <p:cNvPr id="12" name="图片 11"/>
              <p:cNvPicPr>
                <a:picLocks noChangeAspect="1"/>
              </p:cNvPicPr>
              <p:nvPr userDrawn="1">
                <p:custDataLst>
                  <p:tags r:id="rId4"/>
                </p:custDataLst>
              </p:nvPr>
            </p:nvPicPr>
            <p:blipFill rotWithShape="1">
              <a:blip r:embed="rId5"/>
              <a:srcRect/>
              <a:stretch>
                <a:fillRect/>
              </a:stretch>
            </p:blipFill>
            <p:spPr>
              <a:xfrm>
                <a:off x="17050" y="500"/>
                <a:ext cx="1672" cy="2138"/>
              </a:xfrm>
              <a:prstGeom prst="rect">
                <a:avLst/>
              </a:prstGeom>
              <a:ln>
                <a:noFill/>
              </a:ln>
            </p:spPr>
          </p:pic>
          <p:pic>
            <p:nvPicPr>
              <p:cNvPr id="13" name="图片 12"/>
              <p:cNvPicPr>
                <a:picLocks noChangeAspect="1"/>
              </p:cNvPicPr>
              <p:nvPr userDrawn="1">
                <p:custDataLst>
                  <p:tags r:id="rId6"/>
                </p:custDataLst>
              </p:nvPr>
            </p:nvPicPr>
            <p:blipFill rotWithShape="1">
              <a:blip r:embed="rId7"/>
              <a:srcRect/>
              <a:stretch>
                <a:fillRect/>
              </a:stretch>
            </p:blipFill>
            <p:spPr>
              <a:xfrm>
                <a:off x="16547" y="1522"/>
                <a:ext cx="1350" cy="1726"/>
              </a:xfrm>
              <a:prstGeom prst="rect">
                <a:avLst/>
              </a:prstGeom>
              <a:ln>
                <a:noFill/>
              </a:ln>
            </p:spPr>
          </p:pic>
          <p:pic>
            <p:nvPicPr>
              <p:cNvPr id="14" name="图片 13"/>
              <p:cNvPicPr>
                <a:picLocks noChangeAspect="1"/>
              </p:cNvPicPr>
              <p:nvPr userDrawn="1">
                <p:custDataLst>
                  <p:tags r:id="rId8"/>
                </p:custDataLst>
              </p:nvPr>
            </p:nvPicPr>
            <p:blipFill rotWithShape="1">
              <a:blip r:embed="rId9"/>
              <a:srcRect/>
              <a:stretch>
                <a:fillRect/>
              </a:stretch>
            </p:blipFill>
            <p:spPr>
              <a:xfrm>
                <a:off x="17897" y="2163"/>
                <a:ext cx="620" cy="793"/>
              </a:xfrm>
              <a:prstGeom prst="rect">
                <a:avLst/>
              </a:prstGeom>
              <a:ln>
                <a:noFill/>
              </a:ln>
            </p:spPr>
          </p:pic>
        </p:grpSp>
        <p:pic>
          <p:nvPicPr>
            <p:cNvPr id="11" name="图片 10"/>
            <p:cNvPicPr>
              <a:picLocks noChangeAspect="1"/>
            </p:cNvPicPr>
            <p:nvPr userDrawn="1">
              <p:custDataLst>
                <p:tags r:id="rId10"/>
              </p:custDataLst>
            </p:nvPr>
          </p:nvPicPr>
          <p:blipFill rotWithShape="1">
            <a:blip r:embed="rId11" cstate="print">
              <a:extLst>
                <a:ext uri="{28A0092B-C50C-407E-A947-70E740481C1C}">
                  <a14:useLocalDpi xmlns:a14="http://schemas.microsoft.com/office/drawing/2010/main" val="0"/>
                </a:ext>
              </a:extLst>
            </a:blip>
            <a:srcRect/>
            <a:stretch>
              <a:fillRect/>
            </a:stretch>
          </p:blipFill>
          <p:spPr>
            <a:xfrm>
              <a:off x="292800" y="2925559"/>
              <a:ext cx="11606400" cy="3628241"/>
            </a:xfrm>
            <a:prstGeom prst="rect">
              <a:avLst/>
            </a:prstGeom>
            <a:ln>
              <a:noFill/>
            </a:ln>
          </p:spPr>
        </p:pic>
      </p:grpSp>
      <p:sp>
        <p:nvSpPr>
          <p:cNvPr id="3" name="日期占位符 2"/>
          <p:cNvSpPr>
            <a:spLocks noGrp="1"/>
          </p:cNvSpPr>
          <p:nvPr>
            <p:ph type="dt" sz="half" idx="10"/>
            <p:custDataLst>
              <p:tags r:id="rId12"/>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5"/>
            </p:custDataLst>
          </p:nvPr>
        </p:nvSpPr>
        <p:spPr>
          <a:xfrm>
            <a:off x="669930" y="952508"/>
            <a:ext cx="10852237" cy="5388907"/>
          </a:xfrm>
        </p:spPr>
        <p:txBody>
          <a:bodyPr/>
          <a:lstStyle>
            <a:lvl1pPr>
              <a:defRPr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a:defRPr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defRPr>
            </a:lvl2pPr>
            <a:lvl3pPr>
              <a:defRPr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defRPr>
            </a:lvl3pPr>
            <a:lvl4pPr>
              <a:defRPr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defRPr>
            </a:lvl4pPr>
            <a:lvl5pPr>
              <a:defRPr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grpSp>
        <p:nvGrpSpPr>
          <p:cNvPr id="5" name="组合 4"/>
          <p:cNvGrpSpPr/>
          <p:nvPr userDrawn="1">
            <p:custDataLst>
              <p:tags r:id="rId2"/>
            </p:custDataLst>
          </p:nvPr>
        </p:nvGrpSpPr>
        <p:grpSpPr>
          <a:xfrm>
            <a:off x="117670" y="123825"/>
            <a:ext cx="11947851" cy="6690631"/>
            <a:chOff x="117670" y="123825"/>
            <a:chExt cx="11947851" cy="6690631"/>
          </a:xfrm>
        </p:grpSpPr>
        <p:pic>
          <p:nvPicPr>
            <p:cNvPr id="7" name="图片 6"/>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386216" y="3713848"/>
              <a:ext cx="9419569" cy="3100608"/>
            </a:xfrm>
            <a:prstGeom prst="rect">
              <a:avLst/>
            </a:prstGeom>
          </p:spPr>
        </p:pic>
        <p:sp>
          <p:nvSpPr>
            <p:cNvPr id="8" name="矩形 7"/>
            <p:cNvSpPr/>
            <p:nvPr userDrawn="1">
              <p:custDataLst>
                <p:tags r:id="rId5"/>
              </p:custDataLst>
            </p:nvPr>
          </p:nvSpPr>
          <p:spPr>
            <a:xfrm>
              <a:off x="117670" y="123825"/>
              <a:ext cx="11947851" cy="6605025"/>
            </a:xfrm>
            <a:prstGeom prst="rect">
              <a:avLst/>
            </a:prstGeom>
            <a:noFill/>
            <a:ln w="254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标题 1"/>
          <p:cNvSpPr>
            <a:spLocks noGrp="1"/>
          </p:cNvSpPr>
          <p:nvPr>
            <p:ph type="ctrTitle" hasCustomPrompt="1"/>
            <p:custDataLst>
              <p:tags r:id="rId6"/>
            </p:custDataLst>
          </p:nvPr>
        </p:nvSpPr>
        <p:spPr>
          <a:xfrm>
            <a:off x="2819991" y="1444169"/>
            <a:ext cx="6550432" cy="1360298"/>
          </a:xfrm>
        </p:spPr>
        <p:txBody>
          <a:bodyPr lIns="90000" tIns="46800" rIns="90000" bIns="46800" anchor="b">
            <a:normAutofit/>
          </a:bodyPr>
          <a:lstStyle>
            <a:lvl1pPr marL="0" indent="0" algn="ctr">
              <a:buFont typeface="Arial" panose="020B0604020202020204" pitchFamily="34" charset="0"/>
              <a:buNone/>
              <a:defRPr sz="8000" u="none" strike="noStrike" kern="1200" cap="none" spc="200" normalizeH="0" baseline="0">
                <a:solidFill>
                  <a:schemeClr val="accent1"/>
                </a:solidFill>
                <a:uFillTx/>
                <a:latin typeface="Arial" panose="020B0604020202020204" pitchFamily="34" charset="0"/>
                <a:ea typeface="汉仪尚巍手书W" panose="00020600040101010101" pitchFamily="18" charset="-122"/>
              </a:defRPr>
            </a:lvl1pPr>
          </a:lstStyle>
          <a:p>
            <a:r>
              <a:rPr lang="zh-CN" altLang="en-US" dirty="0"/>
              <a:t>编辑标题</a:t>
            </a:r>
            <a:endParaRPr lang="zh-CN" altLang="en-US" dirty="0"/>
          </a:p>
        </p:txBody>
      </p:sp>
      <p:sp>
        <p:nvSpPr>
          <p:cNvPr id="2" name="日期占位符 1"/>
          <p:cNvSpPr>
            <a:spLocks noGrp="1"/>
          </p:cNvSpPr>
          <p:nvPr>
            <p:ph type="dt" sz="half" idx="19"/>
            <p:custDataLst>
              <p:tags r:id="rId7"/>
            </p:custDataLst>
          </p:nvPr>
        </p:nvSpPr>
        <p:spPr/>
        <p:txBody>
          <a:bodyPr/>
          <a:lstStyle/>
          <a:p>
            <a:fld id="{6489D9C7-5DC6-4263-87FF-7C99F6FB63C3}" type="datetime1">
              <a:rPr lang="zh-CN" altLang="en-US" smtClean="0"/>
            </a:fld>
            <a:endParaRPr lang="zh-CN" altLang="en-US"/>
          </a:p>
        </p:txBody>
      </p:sp>
      <p:sp>
        <p:nvSpPr>
          <p:cNvPr id="3" name="页脚占位符 2"/>
          <p:cNvSpPr>
            <a:spLocks noGrp="1"/>
          </p:cNvSpPr>
          <p:nvPr>
            <p:ph type="ftr" sz="quarter" idx="20"/>
            <p:custDataLst>
              <p:tags r:id="rId8"/>
            </p:custDataLst>
          </p:nvPr>
        </p:nvSpPr>
        <p:spPr/>
        <p:txBody>
          <a:bodyPr/>
          <a:lstStyle/>
          <a:p>
            <a:r>
              <a:rPr lang="en-US" altLang="zh-CN"/>
              <a:t>www.islide.cc</a:t>
            </a:r>
            <a:endParaRPr lang="zh-CN" altLang="en-US" dirty="0"/>
          </a:p>
        </p:txBody>
      </p:sp>
      <p:sp>
        <p:nvSpPr>
          <p:cNvPr id="4" name="灯片编号占位符 3"/>
          <p:cNvSpPr>
            <a:spLocks noGrp="1"/>
          </p:cNvSpPr>
          <p:nvPr>
            <p:ph type="sldNum" sz="quarter" idx="21"/>
            <p:custDataLst>
              <p:tags r:id="rId9"/>
            </p:custDataLst>
          </p:nvPr>
        </p:nvSpPr>
        <p:spPr/>
        <p:txBody>
          <a:bodyPr/>
          <a:lstStyle/>
          <a:p>
            <a:fld id="{5DD3DB80-B894-403A-B48E-6FDC1A72010E}"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3"/>
            </p:custDataLst>
          </p:nvPr>
        </p:nvSpPr>
        <p:spPr>
          <a:xfrm>
            <a:off x="3508184" y="4084721"/>
            <a:ext cx="4567816" cy="793459"/>
          </a:xfrm>
        </p:spPr>
        <p:txBody>
          <a:bodyPr lIns="90000" tIns="46800" rIns="90000" bIns="0" anchor="b" anchorCtr="0">
            <a:normAutofit/>
          </a:bodyPr>
          <a:lstStyle>
            <a:lvl1pPr algn="ctr">
              <a:defRPr sz="3600" u="none" strike="noStrike" kern="1200" cap="none" spc="30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4"/>
            </p:custDataLst>
          </p:nvPr>
        </p:nvSpPr>
        <p:spPr>
          <a:xfrm>
            <a:off x="3508179" y="4956280"/>
            <a:ext cx="4567816" cy="1077985"/>
          </a:xfrm>
        </p:spPr>
        <p:txBody>
          <a:bodyPr lIns="90000" tIns="0" rIns="90000" bIns="46800">
            <a:normAutofit/>
          </a:bodyPr>
          <a:lstStyle>
            <a:lvl1pPr marL="0" indent="0" algn="ctr" eaLnBrk="1" fontAlgn="auto" latinLnBrk="0" hangingPunct="1">
              <a:buNone/>
              <a:defRPr kumimoji="0" lang="zh-CN" altLang="en-US" sz="2000" b="0" i="0" u="none" strike="noStrike" kern="1200" cap="none" spc="150" normalizeH="0" baseline="0" noProof="1">
                <a:solidFill>
                  <a:schemeClr val="bg1">
                    <a:lumMod val="50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p:txBody>
          <a:bodyPr/>
          <a:lstStyle/>
          <a:p>
            <a:endParaRPr lang="zh-CN" altLang="en-US"/>
          </a:p>
        </p:txBody>
      </p:sp>
      <p:sp>
        <p:nvSpPr>
          <p:cNvPr id="6" name="灯片编号占位符 5"/>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cxnSp>
        <p:nvCxnSpPr>
          <p:cNvPr id="8" name="直接连接符 7"/>
          <p:cNvCxnSpPr/>
          <p:nvPr>
            <p:custDataLst>
              <p:tags r:id="rId8"/>
            </p:custDataLst>
          </p:nvPr>
        </p:nvCxnSpPr>
        <p:spPr>
          <a:xfrm>
            <a:off x="5237746" y="3998543"/>
            <a:ext cx="998621"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2"/>
            </p:custDataLst>
          </p:nvPr>
        </p:nvPicPr>
        <p:blipFill>
          <a:blip r:embed="rId3"/>
          <a:stretch>
            <a:fillRect/>
          </a:stretch>
        </p:blipFill>
        <p:spPr>
          <a:xfrm>
            <a:off x="0" y="2828309"/>
            <a:ext cx="12246585" cy="4029691"/>
          </a:xfrm>
          <a:prstGeom prst="rect">
            <a:avLst/>
          </a:prstGeom>
        </p:spPr>
      </p:pic>
      <p:sp>
        <p:nvSpPr>
          <p:cNvPr id="2" name="标题 1"/>
          <p:cNvSpPr>
            <a:spLocks noGrp="1"/>
          </p:cNvSpPr>
          <p:nvPr>
            <p:ph type="title"/>
            <p:custDataLst>
              <p:tags r:id="rId4"/>
            </p:custDataLst>
          </p:nvPr>
        </p:nvSpPr>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735" y="304165"/>
            <a:ext cx="11606530" cy="6249670"/>
          </a:xfrm>
          <a:prstGeom prst="rect">
            <a:avLst/>
          </a:prstGeom>
          <a:solidFill>
            <a:schemeClr val="bg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隶书" panose="02010509060101010101" pitchFamily="49" charset="-122"/>
              <a:ea typeface="隶书" panose="02010509060101010101" pitchFamily="49" charset="-122"/>
            </a:endParaRPr>
          </a:p>
        </p:txBody>
      </p:sp>
      <p:grpSp>
        <p:nvGrpSpPr>
          <p:cNvPr id="12" name="组合 11"/>
          <p:cNvGrpSpPr/>
          <p:nvPr userDrawn="1">
            <p:custDataLst>
              <p:tags r:id="rId3"/>
            </p:custDataLst>
          </p:nvPr>
        </p:nvGrpSpPr>
        <p:grpSpPr>
          <a:xfrm rot="0">
            <a:off x="10980420" y="0"/>
            <a:ext cx="1211580" cy="1254125"/>
            <a:chOff x="16547" y="500"/>
            <a:chExt cx="2175" cy="2748"/>
          </a:xfrm>
        </p:grpSpPr>
        <p:pic>
          <p:nvPicPr>
            <p:cNvPr id="11" name="图片 10"/>
            <p:cNvPicPr>
              <a:picLocks noChangeAspect="1"/>
            </p:cNvPicPr>
            <p:nvPr userDrawn="1">
              <p:custDataLst>
                <p:tags r:id="rId4"/>
              </p:custDataLst>
            </p:nvPr>
          </p:nvPicPr>
          <p:blipFill rotWithShape="1">
            <a:blip r:embed="rId5"/>
            <a:srcRect/>
            <a:stretch>
              <a:fillRect/>
            </a:stretch>
          </p:blipFill>
          <p:spPr>
            <a:xfrm>
              <a:off x="17050" y="500"/>
              <a:ext cx="1672" cy="2138"/>
            </a:xfrm>
            <a:prstGeom prst="rect">
              <a:avLst/>
            </a:prstGeom>
            <a:ln>
              <a:noFill/>
            </a:ln>
          </p:spPr>
        </p:pic>
        <p:pic>
          <p:nvPicPr>
            <p:cNvPr id="6" name="图片 5"/>
            <p:cNvPicPr>
              <a:picLocks noChangeAspect="1"/>
            </p:cNvPicPr>
            <p:nvPr userDrawn="1">
              <p:custDataLst>
                <p:tags r:id="rId6"/>
              </p:custDataLst>
            </p:nvPr>
          </p:nvPicPr>
          <p:blipFill rotWithShape="1">
            <a:blip r:embed="rId7"/>
            <a:srcRect/>
            <a:stretch>
              <a:fillRect/>
            </a:stretch>
          </p:blipFill>
          <p:spPr>
            <a:xfrm>
              <a:off x="16547" y="1522"/>
              <a:ext cx="1350" cy="1726"/>
            </a:xfrm>
            <a:prstGeom prst="rect">
              <a:avLst/>
            </a:prstGeom>
            <a:ln>
              <a:noFill/>
            </a:ln>
          </p:spPr>
        </p:pic>
        <p:pic>
          <p:nvPicPr>
            <p:cNvPr id="9" name="图片 8"/>
            <p:cNvPicPr>
              <a:picLocks noChangeAspect="1"/>
            </p:cNvPicPr>
            <p:nvPr userDrawn="1">
              <p:custDataLst>
                <p:tags r:id="rId8"/>
              </p:custDataLst>
            </p:nvPr>
          </p:nvPicPr>
          <p:blipFill rotWithShape="1">
            <a:blip r:embed="rId9"/>
            <a:srcRect/>
            <a:stretch>
              <a:fillRect/>
            </a:stretch>
          </p:blipFill>
          <p:spPr>
            <a:xfrm>
              <a:off x="17897" y="2163"/>
              <a:ext cx="620" cy="793"/>
            </a:xfrm>
            <a:prstGeom prst="rect">
              <a:avLst/>
            </a:prstGeom>
            <a:ln>
              <a:noFill/>
            </a:ln>
          </p:spPr>
        </p:pic>
      </p:grpSp>
      <p:pic>
        <p:nvPicPr>
          <p:cNvPr id="14" name="图片 13"/>
          <p:cNvPicPr>
            <a:picLocks noChangeAspect="1"/>
          </p:cNvPicPr>
          <p:nvPr userDrawn="1">
            <p:custDataLst>
              <p:tags r:id="rId10"/>
            </p:custDataLst>
          </p:nvPr>
        </p:nvPicPr>
        <p:blipFill rotWithShape="1">
          <a:blip r:embed="rId11" cstate="print">
            <a:extLst>
              <a:ext uri="{28A0092B-C50C-407E-A947-70E740481C1C}">
                <a14:useLocalDpi xmlns:a14="http://schemas.microsoft.com/office/drawing/2010/main" val="0"/>
              </a:ext>
            </a:extLst>
          </a:blip>
          <a:srcRect/>
          <a:stretch>
            <a:fillRect/>
          </a:stretch>
        </p:blipFill>
        <p:spPr>
          <a:xfrm>
            <a:off x="292735" y="2925445"/>
            <a:ext cx="11606530" cy="3628390"/>
          </a:xfrm>
          <a:prstGeom prst="rect">
            <a:avLst/>
          </a:prstGeom>
          <a:ln>
            <a:noFill/>
          </a:ln>
        </p:spPr>
      </p:pic>
      <p:sp>
        <p:nvSpPr>
          <p:cNvPr id="2" name="标题 1"/>
          <p:cNvSpPr>
            <a:spLocks noGrp="1"/>
          </p:cNvSpPr>
          <p:nvPr userDrawn="1">
            <p:ph type="title" hasCustomPrompt="1"/>
            <p:custDataLst>
              <p:tags r:id="rId12"/>
            </p:custDataLst>
          </p:nvPr>
        </p:nvSpPr>
        <p:spPr>
          <a:xfrm>
            <a:off x="1281600" y="1249200"/>
            <a:ext cx="9626400" cy="723600"/>
          </a:xfrm>
        </p:spPr>
        <p:txBody>
          <a:bodyPr anchor="ctr"/>
          <a:lstStyle>
            <a:lvl1pPr>
              <a:defRPr sz="320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stStyle>
          <a:p>
            <a:r>
              <a:rPr lang="zh-CN" altLang="en-US" dirty="0"/>
              <a:t>单击此处编辑标题</a:t>
            </a:r>
            <a:endParaRPr lang="zh-CN" altLang="en-US" dirty="0"/>
          </a:p>
        </p:txBody>
      </p:sp>
      <p:sp>
        <p:nvSpPr>
          <p:cNvPr id="7" name="内容占位符 6"/>
          <p:cNvSpPr>
            <a:spLocks noGrp="1"/>
          </p:cNvSpPr>
          <p:nvPr userDrawn="1">
            <p:ph sz="quarter" idx="13"/>
            <p:custDataLst>
              <p:tags r:id="rId13"/>
            </p:custDataLst>
          </p:nvPr>
        </p:nvSpPr>
        <p:spPr>
          <a:xfrm>
            <a:off x="1281113" y="2163600"/>
            <a:ext cx="9626600" cy="3445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userDrawn="1">
            <p:ph type="dt" sz="half" idx="10"/>
            <p:custDataLst>
              <p:tags r:id="rId14"/>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5"/>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dirty="0"/>
          </a:p>
        </p:txBody>
      </p:sp>
      <p:sp>
        <p:nvSpPr>
          <p:cNvPr id="5" name="灯片编号占位符 4"/>
          <p:cNvSpPr>
            <a:spLocks noGrp="1"/>
          </p:cNvSpPr>
          <p:nvPr userDrawn="1">
            <p:ph type="sldNum" sz="quarter" idx="12"/>
            <p:custDataLst>
              <p:tags r:id="rId16"/>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0980420" y="0"/>
            <a:ext cx="1211580" cy="1254125"/>
            <a:chOff x="16547" y="500"/>
            <a:chExt cx="2175" cy="2748"/>
          </a:xfrm>
        </p:grpSpPr>
        <p:pic>
          <p:nvPicPr>
            <p:cNvPr id="12" name="图片 11"/>
            <p:cNvPicPr>
              <a:picLocks noChangeAspect="1"/>
            </p:cNvPicPr>
            <p:nvPr userDrawn="1">
              <p:custDataLst>
                <p:tags r:id="rId3"/>
              </p:custDataLst>
            </p:nvPr>
          </p:nvPicPr>
          <p:blipFill rotWithShape="1">
            <a:blip r:embed="rId4"/>
            <a:srcRect/>
            <a:stretch>
              <a:fillRect/>
            </a:stretch>
          </p:blipFill>
          <p:spPr>
            <a:xfrm>
              <a:off x="17050" y="500"/>
              <a:ext cx="1672" cy="2138"/>
            </a:xfrm>
            <a:prstGeom prst="rect">
              <a:avLst/>
            </a:prstGeom>
            <a:ln>
              <a:noFill/>
            </a:ln>
          </p:spPr>
        </p:pic>
        <p:pic>
          <p:nvPicPr>
            <p:cNvPr id="13" name="图片 12"/>
            <p:cNvPicPr>
              <a:picLocks noChangeAspect="1"/>
            </p:cNvPicPr>
            <p:nvPr userDrawn="1">
              <p:custDataLst>
                <p:tags r:id="rId5"/>
              </p:custDataLst>
            </p:nvPr>
          </p:nvPicPr>
          <p:blipFill rotWithShape="1">
            <a:blip r:embed="rId6"/>
            <a:srcRect/>
            <a:stretch>
              <a:fillRect/>
            </a:stretch>
          </p:blipFill>
          <p:spPr>
            <a:xfrm>
              <a:off x="16547" y="1522"/>
              <a:ext cx="1350" cy="1726"/>
            </a:xfrm>
            <a:prstGeom prst="rect">
              <a:avLst/>
            </a:prstGeom>
            <a:ln>
              <a:noFill/>
            </a:ln>
          </p:spPr>
        </p:pic>
        <p:pic>
          <p:nvPicPr>
            <p:cNvPr id="14" name="图片 13"/>
            <p:cNvPicPr>
              <a:picLocks noChangeAspect="1"/>
            </p:cNvPicPr>
            <p:nvPr userDrawn="1">
              <p:custDataLst>
                <p:tags r:id="rId7"/>
              </p:custDataLst>
            </p:nvPr>
          </p:nvPicPr>
          <p:blipFill rotWithShape="1">
            <a:blip r:embed="rId8"/>
            <a:srcRect/>
            <a:stretch>
              <a:fillRect/>
            </a:stretch>
          </p:blipFill>
          <p:spPr>
            <a:xfrm>
              <a:off x="17897" y="2163"/>
              <a:ext cx="620" cy="793"/>
            </a:xfrm>
            <a:prstGeom prst="rect">
              <a:avLst/>
            </a:prstGeom>
            <a:ln>
              <a:noFill/>
            </a:ln>
          </p:spPr>
        </p:pic>
      </p:grpSp>
      <p:sp>
        <p:nvSpPr>
          <p:cNvPr id="8" name="矩形 7"/>
          <p:cNvSpPr/>
          <p:nvPr userDrawn="1">
            <p:custDataLst>
              <p:tags r:id="rId9"/>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dirty="0">
              <a:latin typeface="隶书" panose="02010509060101010101" pitchFamily="49" charset="-122"/>
              <a:ea typeface="隶书" panose="02010509060101010101" pitchFamily="49" charset="-122"/>
              <a:sym typeface="+mn-ea"/>
            </a:endParaRPr>
          </a:p>
        </p:txBody>
      </p:sp>
      <p:sp>
        <p:nvSpPr>
          <p:cNvPr id="2" name="标题 1"/>
          <p:cNvSpPr>
            <a:spLocks noGrp="1"/>
          </p:cNvSpPr>
          <p:nvPr>
            <p:ph type="title" hasCustomPrompt="1"/>
            <p:custDataLst>
              <p:tags r:id="rId10"/>
            </p:custDataLst>
          </p:nvPr>
        </p:nvSpPr>
        <p:spPr>
          <a:xfrm>
            <a:off x="583200" y="770400"/>
            <a:ext cx="3960000" cy="882000"/>
          </a:xfrm>
        </p:spPr>
        <p:txBody>
          <a:bodyPr anchor="ctr"/>
          <a:lstStyle>
            <a:lvl1pPr>
              <a:defRPr sz="360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586800" y="1764000"/>
            <a:ext cx="3956400" cy="4093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5101200" y="769938"/>
            <a:ext cx="6480000" cy="5087937"/>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隶书" panose="02010509060101010101" pitchFamily="49" charset="-122"/>
              <a:ea typeface="隶书" panose="02010509060101010101" pitchFamily="49" charset="-122"/>
              <a:sym typeface="+mn-ea"/>
            </a:endParaRPr>
          </a:p>
        </p:txBody>
      </p:sp>
      <p:pic>
        <p:nvPicPr>
          <p:cNvPr id="11" name="图片 10"/>
          <p:cNvPicPr>
            <a:picLocks noChangeAspect="1"/>
          </p:cNvPicPr>
          <p:nvPr userDrawn="1">
            <p:custDataLst>
              <p:tags r:id="rId3"/>
            </p:custDataLst>
          </p:nvPr>
        </p:nvPicPr>
        <p:blipFill>
          <a:blip r:embed="rId4"/>
          <a:stretch>
            <a:fillRect/>
          </a:stretch>
        </p:blipFill>
        <p:spPr>
          <a:xfrm>
            <a:off x="0" y="2828290"/>
            <a:ext cx="12246610" cy="4029710"/>
          </a:xfrm>
          <a:prstGeom prst="rect">
            <a:avLst/>
          </a:prstGeom>
        </p:spPr>
      </p:pic>
      <p:grpSp>
        <p:nvGrpSpPr>
          <p:cNvPr id="12" name="组合 11"/>
          <p:cNvGrpSpPr/>
          <p:nvPr userDrawn="1">
            <p:custDataLst>
              <p:tags r:id="rId5"/>
            </p:custDataLst>
          </p:nvPr>
        </p:nvGrpSpPr>
        <p:grpSpPr>
          <a:xfrm rot="0">
            <a:off x="10980420" y="0"/>
            <a:ext cx="1211580" cy="1254125"/>
            <a:chOff x="16547" y="500"/>
            <a:chExt cx="2175" cy="2748"/>
          </a:xfrm>
        </p:grpSpPr>
        <p:pic>
          <p:nvPicPr>
            <p:cNvPr id="13" name="图片 12"/>
            <p:cNvPicPr>
              <a:picLocks noChangeAspect="1"/>
            </p:cNvPicPr>
            <p:nvPr userDrawn="1">
              <p:custDataLst>
                <p:tags r:id="rId6"/>
              </p:custDataLst>
            </p:nvPr>
          </p:nvPicPr>
          <p:blipFill rotWithShape="1">
            <a:blip r:embed="rId7"/>
            <a:srcRect/>
            <a:stretch>
              <a:fillRect/>
            </a:stretch>
          </p:blipFill>
          <p:spPr>
            <a:xfrm>
              <a:off x="17050" y="500"/>
              <a:ext cx="1672" cy="2138"/>
            </a:xfrm>
            <a:prstGeom prst="rect">
              <a:avLst/>
            </a:prstGeom>
            <a:ln>
              <a:noFill/>
            </a:ln>
          </p:spPr>
        </p:pic>
        <p:pic>
          <p:nvPicPr>
            <p:cNvPr id="14" name="图片 13"/>
            <p:cNvPicPr>
              <a:picLocks noChangeAspect="1"/>
            </p:cNvPicPr>
            <p:nvPr userDrawn="1">
              <p:custDataLst>
                <p:tags r:id="rId8"/>
              </p:custDataLst>
            </p:nvPr>
          </p:nvPicPr>
          <p:blipFill rotWithShape="1">
            <a:blip r:embed="rId9"/>
            <a:srcRect/>
            <a:stretch>
              <a:fillRect/>
            </a:stretch>
          </p:blipFill>
          <p:spPr>
            <a:xfrm>
              <a:off x="16547" y="1522"/>
              <a:ext cx="1350" cy="1726"/>
            </a:xfrm>
            <a:prstGeom prst="rect">
              <a:avLst/>
            </a:prstGeom>
            <a:ln>
              <a:noFill/>
            </a:ln>
          </p:spPr>
        </p:pic>
        <p:pic>
          <p:nvPicPr>
            <p:cNvPr id="15" name="图片 14"/>
            <p:cNvPicPr>
              <a:picLocks noChangeAspect="1"/>
            </p:cNvPicPr>
            <p:nvPr userDrawn="1">
              <p:custDataLst>
                <p:tags r:id="rId10"/>
              </p:custDataLst>
            </p:nvPr>
          </p:nvPicPr>
          <p:blipFill rotWithShape="1">
            <a:blip r:embed="rId11"/>
            <a:srcRect/>
            <a:stretch>
              <a:fillRect/>
            </a:stretch>
          </p:blipFill>
          <p:spPr>
            <a:xfrm>
              <a:off x="17897" y="2163"/>
              <a:ext cx="620" cy="793"/>
            </a:xfrm>
            <a:prstGeom prst="rect">
              <a:avLst/>
            </a:prstGeom>
            <a:ln>
              <a:noFill/>
            </a:ln>
          </p:spPr>
        </p:pic>
      </p:grpSp>
      <p:sp>
        <p:nvSpPr>
          <p:cNvPr id="2" name="标题 1"/>
          <p:cNvSpPr>
            <a:spLocks noGrp="1"/>
          </p:cNvSpPr>
          <p:nvPr>
            <p:ph type="title"/>
            <p:custDataLst>
              <p:tags r:id="rId12"/>
            </p:custDataLst>
          </p:nvPr>
        </p:nvSpPr>
        <p:spPr>
          <a:xfrm>
            <a:off x="612000" y="781200"/>
            <a:ext cx="10976400" cy="626400"/>
          </a:xfrm>
        </p:spPr>
        <p:txBody>
          <a:bodyPr anchor="ctr"/>
          <a:lstStyle>
            <a:lvl1pPr algn="ctr">
              <a:defRPr sz="360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3"/>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4"/>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5"/>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6"/>
            </p:custDataLst>
          </p:nvPr>
        </p:nvSpPr>
        <p:spPr>
          <a:xfrm>
            <a:off x="612000" y="1659600"/>
            <a:ext cx="10975975" cy="828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7"/>
            </p:custDataLst>
          </p:nvPr>
        </p:nvSpPr>
        <p:spPr>
          <a:xfrm>
            <a:off x="612775" y="2808000"/>
            <a:ext cx="10965600" cy="34308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0980420" y="182245"/>
            <a:ext cx="1211580" cy="1254125"/>
            <a:chOff x="16547" y="500"/>
            <a:chExt cx="2175" cy="2748"/>
          </a:xfrm>
        </p:grpSpPr>
        <p:pic>
          <p:nvPicPr>
            <p:cNvPr id="6" name="图片 5"/>
            <p:cNvPicPr>
              <a:picLocks noChangeAspect="1"/>
            </p:cNvPicPr>
            <p:nvPr userDrawn="1">
              <p:custDataLst>
                <p:tags r:id="rId3"/>
              </p:custDataLst>
            </p:nvPr>
          </p:nvPicPr>
          <p:blipFill rotWithShape="1">
            <a:blip r:embed="rId4"/>
            <a:srcRect/>
            <a:stretch>
              <a:fillRect/>
            </a:stretch>
          </p:blipFill>
          <p:spPr>
            <a:xfrm>
              <a:off x="17050" y="500"/>
              <a:ext cx="1672" cy="2138"/>
            </a:xfrm>
            <a:prstGeom prst="rect">
              <a:avLst/>
            </a:prstGeom>
          </p:spPr>
        </p:pic>
        <p:pic>
          <p:nvPicPr>
            <p:cNvPr id="10" name="图片 9"/>
            <p:cNvPicPr>
              <a:picLocks noChangeAspect="1"/>
            </p:cNvPicPr>
            <p:nvPr userDrawn="1">
              <p:custDataLst>
                <p:tags r:id="rId5"/>
              </p:custDataLst>
            </p:nvPr>
          </p:nvPicPr>
          <p:blipFill rotWithShape="1">
            <a:blip r:embed="rId6"/>
            <a:srcRect/>
            <a:stretch>
              <a:fillRect/>
            </a:stretch>
          </p:blipFill>
          <p:spPr>
            <a:xfrm>
              <a:off x="16547" y="1522"/>
              <a:ext cx="1350" cy="1726"/>
            </a:xfrm>
            <a:prstGeom prst="rect">
              <a:avLst/>
            </a:prstGeom>
          </p:spPr>
        </p:pic>
        <p:pic>
          <p:nvPicPr>
            <p:cNvPr id="13" name="图片 12"/>
            <p:cNvPicPr>
              <a:picLocks noChangeAspect="1"/>
            </p:cNvPicPr>
            <p:nvPr userDrawn="1">
              <p:custDataLst>
                <p:tags r:id="rId7"/>
              </p:custDataLst>
            </p:nvPr>
          </p:nvPicPr>
          <p:blipFill rotWithShape="1">
            <a:blip r:embed="rId8"/>
            <a:srcRect/>
            <a:stretch>
              <a:fillRect/>
            </a:stretch>
          </p:blipFill>
          <p:spPr>
            <a:xfrm>
              <a:off x="17897" y="2163"/>
              <a:ext cx="620" cy="793"/>
            </a:xfrm>
            <a:prstGeom prst="rect">
              <a:avLst/>
            </a:prstGeom>
          </p:spPr>
        </p:pic>
      </p:grpSp>
      <p:sp>
        <p:nvSpPr>
          <p:cNvPr id="8" name="矩形 7"/>
          <p:cNvSpPr/>
          <p:nvPr userDrawn="1">
            <p:custDataLst>
              <p:tags r:id="rId9"/>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隶书" panose="02010509060101010101" pitchFamily="49" charset="-122"/>
              <a:ea typeface="隶书" panose="02010509060101010101" pitchFamily="49" charset="-122"/>
              <a:sym typeface="+mn-ea"/>
            </a:endParaRPr>
          </a:p>
        </p:txBody>
      </p:sp>
      <p:sp>
        <p:nvSpPr>
          <p:cNvPr id="2" name="标题 1"/>
          <p:cNvSpPr>
            <a:spLocks noGrp="1"/>
          </p:cNvSpPr>
          <p:nvPr>
            <p:ph type="title"/>
            <p:custDataLst>
              <p:tags r:id="rId10"/>
            </p:custDataLst>
          </p:nvPr>
        </p:nvSpPr>
        <p:spPr>
          <a:xfrm>
            <a:off x="604800" y="669600"/>
            <a:ext cx="10976400" cy="565200"/>
          </a:xfrm>
        </p:spPr>
        <p:txBody>
          <a:bodyPr anchor="ctr"/>
          <a:lstStyle>
            <a:lvl1pPr algn="ctr">
              <a:defRPr sz="320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604837" y="1681200"/>
            <a:ext cx="10990800" cy="321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5"/>
            </p:custDataLst>
          </p:nvPr>
        </p:nvSpPr>
        <p:spPr>
          <a:xfrm>
            <a:off x="594000" y="5180400"/>
            <a:ext cx="11001600" cy="10116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custDataLst>
              <p:tags r:id="rId2"/>
            </p:custDataLst>
          </p:nvPr>
        </p:nvPicPr>
        <p:blipFill>
          <a:blip r:embed="rId3"/>
          <a:stretch>
            <a:fillRect/>
          </a:stretch>
        </p:blipFill>
        <p:spPr>
          <a:xfrm>
            <a:off x="0" y="2828309"/>
            <a:ext cx="12246585" cy="4029691"/>
          </a:xfrm>
          <a:prstGeom prst="rect">
            <a:avLst/>
          </a:prstGeom>
        </p:spPr>
      </p:pic>
      <p:sp>
        <p:nvSpPr>
          <p:cNvPr id="10" name="矩形 9"/>
          <p:cNvSpPr/>
          <p:nvPr userDrawn="1">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隶书" panose="02010509060101010101" pitchFamily="49" charset="-122"/>
              <a:ea typeface="隶书" panose="02010509060101010101" pitchFamily="49" charset="-122"/>
              <a:sym typeface="+mn-ea"/>
            </a:endParaRPr>
          </a:p>
        </p:txBody>
      </p:sp>
      <p:sp>
        <p:nvSpPr>
          <p:cNvPr id="2" name="标题 1"/>
          <p:cNvSpPr>
            <a:spLocks noGrp="1"/>
          </p:cNvSpPr>
          <p:nvPr>
            <p:ph type="title"/>
            <p:custDataLst>
              <p:tags r:id="rId5"/>
            </p:custDataLst>
          </p:nvPr>
        </p:nvSpPr>
        <p:spPr>
          <a:xfrm>
            <a:off x="579600" y="237600"/>
            <a:ext cx="11037600" cy="441964"/>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579600" y="1663200"/>
            <a:ext cx="53424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6242400" y="1663200"/>
            <a:ext cx="53676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1"/>
            </p:custDataLst>
          </p:nvPr>
        </p:nvSpPr>
        <p:spPr>
          <a:xfrm>
            <a:off x="572400" y="4816800"/>
            <a:ext cx="53424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2"/>
            </p:custDataLst>
          </p:nvPr>
        </p:nvSpPr>
        <p:spPr>
          <a:xfrm>
            <a:off x="6253200" y="4813200"/>
            <a:ext cx="53676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隶书" panose="02010509060101010101" pitchFamily="49" charset="-122"/>
              <a:ea typeface="隶书" panose="02010509060101010101" pitchFamily="49" charset="-122"/>
              <a:sym typeface="+mn-ea"/>
            </a:endParaRPr>
          </a:p>
        </p:txBody>
      </p:sp>
      <p:pic>
        <p:nvPicPr>
          <p:cNvPr id="11" name="图片 10"/>
          <p:cNvPicPr>
            <a:picLocks noChangeAspect="1"/>
          </p:cNvPicPr>
          <p:nvPr userDrawn="1">
            <p:custDataLst>
              <p:tags r:id="rId3"/>
            </p:custDataLst>
          </p:nvPr>
        </p:nvPicPr>
        <p:blipFill>
          <a:blip r:embed="rId4"/>
          <a:stretch>
            <a:fillRect/>
          </a:stretch>
        </p:blipFill>
        <p:spPr>
          <a:xfrm>
            <a:off x="0" y="2828290"/>
            <a:ext cx="12246610" cy="4029710"/>
          </a:xfrm>
          <a:prstGeom prst="rect">
            <a:avLst/>
          </a:prstGeom>
        </p:spPr>
      </p:pic>
      <p:grpSp>
        <p:nvGrpSpPr>
          <p:cNvPr id="12" name="组合 11"/>
          <p:cNvGrpSpPr/>
          <p:nvPr userDrawn="1">
            <p:custDataLst>
              <p:tags r:id="rId5"/>
            </p:custDataLst>
          </p:nvPr>
        </p:nvGrpSpPr>
        <p:grpSpPr>
          <a:xfrm rot="0">
            <a:off x="10029825" y="137795"/>
            <a:ext cx="2009775" cy="2080260"/>
            <a:chOff x="16547" y="500"/>
            <a:chExt cx="2175" cy="2748"/>
          </a:xfrm>
        </p:grpSpPr>
        <p:pic>
          <p:nvPicPr>
            <p:cNvPr id="13" name="图片 12"/>
            <p:cNvPicPr>
              <a:picLocks noChangeAspect="1"/>
            </p:cNvPicPr>
            <p:nvPr userDrawn="1">
              <p:custDataLst>
                <p:tags r:id="rId6"/>
              </p:custDataLst>
            </p:nvPr>
          </p:nvPicPr>
          <p:blipFill rotWithShape="1">
            <a:blip r:embed="rId7" cstate="print">
              <a:extLst>
                <a:ext uri="{28A0092B-C50C-407E-A947-70E740481C1C}">
                  <a14:useLocalDpi xmlns:a14="http://schemas.microsoft.com/office/drawing/2010/main" val="0"/>
                </a:ext>
              </a:extLst>
            </a:blip>
            <a:srcRect/>
            <a:stretch>
              <a:fillRect/>
            </a:stretch>
          </p:blipFill>
          <p:spPr>
            <a:xfrm>
              <a:off x="17050" y="500"/>
              <a:ext cx="1672" cy="2138"/>
            </a:xfrm>
            <a:prstGeom prst="rect">
              <a:avLst/>
            </a:prstGeom>
            <a:ln>
              <a:noFill/>
            </a:ln>
          </p:spPr>
        </p:pic>
        <p:pic>
          <p:nvPicPr>
            <p:cNvPr id="14" name="图片 13"/>
            <p:cNvPicPr>
              <a:picLocks noChangeAspect="1"/>
            </p:cNvPicPr>
            <p:nvPr userDrawn="1">
              <p:custDataLst>
                <p:tags r:id="rId8"/>
              </p:custDataLst>
            </p:nvPr>
          </p:nvPicPr>
          <p:blipFill rotWithShape="1">
            <a:blip r:embed="rId9"/>
            <a:srcRect/>
            <a:stretch>
              <a:fillRect/>
            </a:stretch>
          </p:blipFill>
          <p:spPr>
            <a:xfrm>
              <a:off x="16547" y="1522"/>
              <a:ext cx="1350" cy="1726"/>
            </a:xfrm>
            <a:prstGeom prst="rect">
              <a:avLst/>
            </a:prstGeom>
            <a:ln>
              <a:noFill/>
            </a:ln>
          </p:spPr>
        </p:pic>
        <p:pic>
          <p:nvPicPr>
            <p:cNvPr id="15" name="图片 14"/>
            <p:cNvPicPr>
              <a:picLocks noChangeAspect="1"/>
            </p:cNvPicPr>
            <p:nvPr userDrawn="1">
              <p:custDataLst>
                <p:tags r:id="rId10"/>
              </p:custDataLst>
            </p:nvPr>
          </p:nvPicPr>
          <p:blipFill rotWithShape="1">
            <a:blip r:embed="rId11"/>
            <a:srcRect/>
            <a:stretch>
              <a:fillRect/>
            </a:stretch>
          </p:blipFill>
          <p:spPr>
            <a:xfrm>
              <a:off x="17897" y="2163"/>
              <a:ext cx="620" cy="793"/>
            </a:xfrm>
            <a:prstGeom prst="rect">
              <a:avLst/>
            </a:prstGeom>
            <a:ln>
              <a:noFill/>
            </a:ln>
          </p:spPr>
        </p:pic>
      </p:grpSp>
      <p:sp>
        <p:nvSpPr>
          <p:cNvPr id="4" name="页脚占位符 3"/>
          <p:cNvSpPr>
            <a:spLocks noGrp="1"/>
          </p:cNvSpPr>
          <p:nvPr>
            <p:ph type="ftr" sz="quarter" idx="11"/>
            <p:custDataLst>
              <p:tags r:id="rId12"/>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
        <p:nvSpPr>
          <p:cNvPr id="3" name="日期占位符 2"/>
          <p:cNvSpPr>
            <a:spLocks noGrp="1"/>
          </p:cNvSpPr>
          <p:nvPr>
            <p:ph type="dt" sz="half" idx="10"/>
            <p:custDataLst>
              <p:tags r:id="rId14"/>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fld>
            <a:endParaRPr lang="zh-CN" altLang="en-US"/>
          </a:p>
        </p:txBody>
      </p:sp>
      <p:sp>
        <p:nvSpPr>
          <p:cNvPr id="5" name="灯片编号占位符 4"/>
          <p:cNvSpPr>
            <a:spLocks noGrp="1"/>
          </p:cNvSpPr>
          <p:nvPr>
            <p:ph type="sldNum" sz="quarter" idx="12"/>
            <p:custDataLst>
              <p:tags r:id="rId15"/>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fld>
            <a:endParaRPr lang="zh-CN" altLang="en-US" dirty="0"/>
          </a:p>
        </p:txBody>
      </p:sp>
      <p:sp>
        <p:nvSpPr>
          <p:cNvPr id="2" name="标题 1"/>
          <p:cNvSpPr>
            <a:spLocks noGrp="1"/>
          </p:cNvSpPr>
          <p:nvPr>
            <p:ph type="title" hasCustomPrompt="1"/>
            <p:custDataLst>
              <p:tags r:id="rId16"/>
            </p:custDataLst>
          </p:nvPr>
        </p:nvSpPr>
        <p:spPr>
          <a:xfrm>
            <a:off x="1522800" y="1339200"/>
            <a:ext cx="9144000" cy="2386800"/>
          </a:xfrm>
        </p:spPr>
        <p:txBody>
          <a:bodyPr anchor="b"/>
          <a:lstStyle>
            <a:lvl1pPr algn="ctr">
              <a:defRPr sz="600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stStyle>
          <a:p>
            <a:r>
              <a:rPr lang="zh-CN" altLang="en-US" dirty="0"/>
              <a:t>单击此处编辑标题</a:t>
            </a:r>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grpSp>
        <p:nvGrpSpPr>
          <p:cNvPr id="2050" name="Group 2"/>
          <p:cNvGrpSpPr/>
          <p:nvPr/>
        </p:nvGrpSpPr>
        <p:grpSpPr>
          <a:xfrm>
            <a:off x="0" y="0"/>
            <a:ext cx="12187767" cy="6850063"/>
            <a:chOff x="0" y="0"/>
            <a:chExt cx="5758" cy="4315"/>
          </a:xfrm>
        </p:grpSpPr>
        <p:grpSp>
          <p:nvGrpSpPr>
            <p:cNvPr id="2056" name="Group 3"/>
            <p:cNvGrpSpPr/>
            <p:nvPr userDrawn="1"/>
          </p:nvGrpSpPr>
          <p:grpSpPr>
            <a:xfrm>
              <a:off x="1728" y="2230"/>
              <a:ext cx="4027" cy="2085"/>
              <a:chOff x="1728" y="2230"/>
              <a:chExt cx="4027" cy="2085"/>
            </a:xfrm>
          </p:grpSpPr>
          <p:sp>
            <p:nvSpPr>
              <p:cNvPr id="20" name="Freeform 4"/>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Garamond" panose="02020404030301010803" pitchFamily="18" charset="0"/>
                  <a:ea typeface="宋体" panose="02010600030101010101" pitchFamily="2" charset="-122"/>
                  <a:cs typeface="+mn-cs"/>
                </a:endParaRPr>
              </a:p>
            </p:txBody>
          </p:sp>
          <p:sp>
            <p:nvSpPr>
              <p:cNvPr id="21" name="Freeform 5"/>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Garamond" panose="02020404030301010803" pitchFamily="18" charset="0"/>
                  <a:ea typeface="宋体" panose="02010600030101010101" pitchFamily="2" charset="-122"/>
                  <a:cs typeface="+mn-cs"/>
                </a:endParaRPr>
              </a:p>
            </p:txBody>
          </p:sp>
          <p:sp>
            <p:nvSpPr>
              <p:cNvPr id="22" name="Freeform 6"/>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Garamond" panose="02020404030301010803" pitchFamily="18" charset="0"/>
                  <a:ea typeface="宋体" panose="02010600030101010101" pitchFamily="2" charset="-122"/>
                  <a:cs typeface="+mn-cs"/>
                </a:endParaRPr>
              </a:p>
            </p:txBody>
          </p:sp>
          <p:sp>
            <p:nvSpPr>
              <p:cNvPr id="23" name="Freeform 7"/>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Garamond" panose="02020404030301010803" pitchFamily="18" charset="0"/>
                  <a:ea typeface="宋体" panose="02010600030101010101" pitchFamily="2" charset="-122"/>
                  <a:cs typeface="+mn-cs"/>
                </a:endParaRPr>
              </a:p>
            </p:txBody>
          </p:sp>
          <p:sp>
            <p:nvSpPr>
              <p:cNvPr id="24" name="Freeform 8"/>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Garamond" panose="02020404030301010803" pitchFamily="18" charset="0"/>
                  <a:ea typeface="宋体" panose="02010600030101010101" pitchFamily="2" charset="-122"/>
                  <a:cs typeface="+mn-cs"/>
                </a:endParaRPr>
              </a:p>
            </p:txBody>
          </p:sp>
        </p:grpSp>
        <p:sp>
          <p:nvSpPr>
            <p:cNvPr id="18" name="Freeform 9"/>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Garamond" panose="02020404030301010803" pitchFamily="18" charset="0"/>
                <a:ea typeface="宋体" panose="02010600030101010101" pitchFamily="2" charset="-122"/>
                <a:cs typeface="+mn-cs"/>
              </a:endParaRPr>
            </a:p>
          </p:txBody>
        </p:sp>
        <p:sp>
          <p:nvSpPr>
            <p:cNvPr id="19" name="Freeform 10"/>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Garamond" panose="02020404030301010803" pitchFamily="18" charset="0"/>
                <a:ea typeface="宋体" panose="02010600030101010101" pitchFamily="2" charset="-122"/>
                <a:cs typeface="+mn-cs"/>
              </a:endParaRPr>
            </a:p>
          </p:txBody>
        </p:sp>
      </p:grpSp>
      <p:sp>
        <p:nvSpPr>
          <p:cNvPr id="5131" name="Rectangle 11"/>
          <p:cNvSpPr>
            <a:spLocks noGrp="1" noChangeArrowheads="1"/>
          </p:cNvSpPr>
          <p:nvPr>
            <p:ph type="ctrTitle" sz="quarter"/>
          </p:nvPr>
        </p:nvSpPr>
        <p:spPr>
          <a:xfrm>
            <a:off x="914400" y="1736725"/>
            <a:ext cx="10363200" cy="1920875"/>
          </a:xfrm>
        </p:spPr>
        <p:txBody>
          <a:bodyPr/>
          <a:lstStyle>
            <a:lvl1pPr>
              <a:defRPr sz="6000"/>
            </a:lvl1pPr>
          </a:lstStyle>
          <a:p>
            <a:r>
              <a:rPr lang="zh-CN" altLang="en-US"/>
              <a:t>单击此处编辑母版标题样式</a:t>
            </a:r>
            <a:endParaRPr lang="zh-CN" altLang="en-US"/>
          </a:p>
        </p:txBody>
      </p:sp>
      <p:sp>
        <p:nvSpPr>
          <p:cNvPr id="5132" name="Rectangle 12"/>
          <p:cNvSpPr>
            <a:spLocks noGrp="1" noChangeArrowheads="1"/>
          </p:cNvSpPr>
          <p:nvPr>
            <p:ph type="subTitle" sz="quarter" idx="1"/>
          </p:nvPr>
        </p:nvSpPr>
        <p:spPr>
          <a:xfrm>
            <a:off x="1828800" y="3886200"/>
            <a:ext cx="8534400" cy="1752600"/>
          </a:xfrm>
        </p:spPr>
        <p:txBody>
          <a:bodyPr/>
          <a:lstStyle>
            <a:lvl1pPr marL="0" indent="0" algn="ctr">
              <a:buFont typeface="Wingdings" panose="05000000000000000000" pitchFamily="2" charset="2"/>
              <a:buNone/>
              <a:defRPr/>
            </a:lvl1pPr>
          </a:lstStyle>
          <a:p>
            <a:r>
              <a:rPr lang="zh-CN" altLang="en-US"/>
              <a:t>单击此处编辑母版副标题样式</a:t>
            </a:r>
            <a:endParaRPr lang="zh-CN" altLang="en-US"/>
          </a:p>
        </p:txBody>
      </p:sp>
      <p:sp>
        <p:nvSpPr>
          <p:cNvPr id="25" name="Rectangle 13"/>
          <p:cNvSpPr>
            <a:spLocks noGrp="1" noChangeArrowheads="1"/>
          </p:cNvSpPr>
          <p:nvPr>
            <p:ph type="dt" sz="quarter" idx="2"/>
          </p:nvPr>
        </p:nvSpPr>
        <p:spPr bwMode="auto">
          <a:xfrm>
            <a:off x="609600" y="6248400"/>
            <a:ext cx="2844800" cy="476250"/>
          </a:xfrm>
          <a:prstGeom prst="rect">
            <a:avLst/>
          </a:prstGeom>
          <a:ln>
            <a:miter lim="800000"/>
          </a:ln>
        </p:spPr>
        <p:txBody>
          <a:bodyPr vert="horz" wrap="square" lIns="91440" tIns="45720" rIns="91440" bIns="45720" numCol="1" anchor="b"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 name="Rectangle 14"/>
          <p:cNvSpPr>
            <a:spLocks noGrp="1" noChangeArrowheads="1"/>
          </p:cNvSpPr>
          <p:nvPr>
            <p:ph type="ftr" sz="quarter" idx="3"/>
          </p:nvPr>
        </p:nvSpPr>
        <p:spPr bwMode="auto">
          <a:xfrm>
            <a:off x="4165600" y="6251575"/>
            <a:ext cx="3860800" cy="476250"/>
          </a:xfrm>
          <a:prstGeom prst="rect">
            <a:avLst/>
          </a:prstGeom>
          <a:ln>
            <a:miter lim="800000"/>
          </a:ln>
        </p:spPr>
        <p:txBody>
          <a:bodyPr vert="horz" wrap="square" lIns="91440" tIns="45720" rIns="91440" bIns="45720" numCol="1" anchor="b"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Rectangle 15"/>
          <p:cNvSpPr>
            <a:spLocks noGrp="1" noChangeArrowheads="1"/>
          </p:cNvSpPr>
          <p:nvPr>
            <p:ph type="sldNum" sz="quarter" idx="4"/>
          </p:nvPr>
        </p:nvSpPr>
        <p:spPr bwMode="auto">
          <a:xfrm>
            <a:off x="8737600" y="6254750"/>
            <a:ext cx="2844800" cy="476250"/>
          </a:xfrm>
          <a:prstGeom prst="rect">
            <a:avLst/>
          </a:prstGeom>
          <a:ln>
            <a:miter lim="800000"/>
          </a:ln>
        </p:spPr>
        <p:txBody>
          <a:bodyPr vert="horz" wrap="square" lIns="91440" tIns="45720" rIns="91440" bIns="45720" numCol="1" anchor="b" anchorCtr="0" compatLnSpc="1"/>
          <a:p>
            <a:pPr algn="r">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1"/>
          </p:nvPr>
        </p:nvSpPr>
        <p:spPr/>
        <p:txBody>
          <a:bodyPr/>
          <a:p>
            <a:pPr lvl="0" eaLnBrk="1" hangingPunct="1">
              <a:buNone/>
            </a:pPr>
            <a:fld id="{9A0DB2DC-4C9A-4742-B13C-FB6460FD3503}" type="slidenum">
              <a:rPr lang="en-US" altLang="zh-CN" dirty="0"/>
            </a:fld>
            <a:endParaRPr lang="en-US" altLang="zh-CN" dirty="0">
              <a:latin typeface="Garamond" panose="02020404030301010803" pitchFamily="18" charset="0"/>
            </a:endParaRPr>
          </a:p>
        </p:txBody>
      </p:sp>
      <p:sp>
        <p:nvSpPr>
          <p:cNvPr id="6" name="页脚占位符 5"/>
          <p:cNvSpPr>
            <a:spLocks noGrp="1"/>
          </p:cNvSpPr>
          <p:nvPr>
            <p:ph type="ftr" sz="quarter" idx="12"/>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1"/>
          </p:nvPr>
        </p:nvSpPr>
        <p:spPr/>
        <p:txBody>
          <a:bodyPr/>
          <a:p>
            <a:pPr lvl="0" eaLnBrk="1" hangingPunct="1">
              <a:buNone/>
            </a:pPr>
            <a:fld id="{9A0DB2DC-4C9A-4742-B13C-FB6460FD3503}" type="slidenum">
              <a:rPr lang="en-US" altLang="zh-CN" dirty="0"/>
            </a:fld>
            <a:endParaRPr lang="en-US" altLang="zh-CN" dirty="0">
              <a:latin typeface="Garamond" panose="02020404030301010803" pitchFamily="18" charset="0"/>
            </a:endParaRPr>
          </a:p>
        </p:txBody>
      </p:sp>
      <p:sp>
        <p:nvSpPr>
          <p:cNvPr id="6" name="页脚占位符 5"/>
          <p:cNvSpPr>
            <a:spLocks noGrp="1"/>
          </p:cNvSpPr>
          <p:nvPr>
            <p:ph type="ftr" sz="quarter" idx="12"/>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3"/>
            </p:custDataLst>
          </p:nvPr>
        </p:nvSpPr>
        <p:spPr>
          <a:xfrm>
            <a:off x="669882" y="443234"/>
            <a:ext cx="10852237" cy="441964"/>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4"/>
            </p:custDataLst>
          </p:nvPr>
        </p:nvSpPr>
        <p:spPr>
          <a:xfrm>
            <a:off x="669930" y="952508"/>
            <a:ext cx="5283242"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5"/>
            </p:custDataLst>
          </p:nvPr>
        </p:nvSpPr>
        <p:spPr>
          <a:xfrm>
            <a:off x="6238877" y="952508"/>
            <a:ext cx="5283242" cy="5388907"/>
          </a:xfrm>
        </p:spPr>
        <p:txBody>
          <a:bodyPr lIns="90000" tIns="46800" rIns="90000" bIns="46800">
            <a:normAutofit/>
          </a:bodyPr>
          <a:lstStyle>
            <a:lvl1pPr>
              <a:defRPr sz="1600" baseline="0">
                <a:solidFill>
                  <a:schemeClr val="tx1">
                    <a:lumMod val="85000"/>
                    <a:lumOff val="15000"/>
                  </a:schemeClr>
                </a:solidFill>
                <a:latin typeface="Arial" panose="020B0604020202020204" pitchFamily="34" charset="0"/>
                <a:ea typeface="微软雅黑" panose="020B0503020204020204" charset="-122"/>
              </a:defRPr>
            </a:lvl1pPr>
            <a:lvl2pPr>
              <a:defRPr sz="1600" baseline="0">
                <a:solidFill>
                  <a:schemeClr val="tx1">
                    <a:lumMod val="85000"/>
                    <a:lumOff val="15000"/>
                  </a:schemeClr>
                </a:solidFill>
                <a:latin typeface="Arial" panose="020B0604020202020204" pitchFamily="34" charset="0"/>
                <a:ea typeface="微软雅黑" panose="020B0503020204020204" charset="-122"/>
              </a:defRPr>
            </a:lvl2pPr>
            <a:lvl3pPr>
              <a:defRPr sz="1600" baseline="0">
                <a:solidFill>
                  <a:schemeClr val="tx1">
                    <a:lumMod val="85000"/>
                    <a:lumOff val="15000"/>
                  </a:schemeClr>
                </a:solidFill>
                <a:latin typeface="Arial" panose="020B0604020202020204" pitchFamily="34" charset="0"/>
                <a:ea typeface="微软雅黑" panose="020B0503020204020204" charset="-122"/>
              </a:defRPr>
            </a:lvl3pPr>
            <a:lvl4pPr>
              <a:defRPr sz="1600" baseline="0">
                <a:solidFill>
                  <a:schemeClr val="tx1">
                    <a:lumMod val="85000"/>
                    <a:lumOff val="15000"/>
                  </a:schemeClr>
                </a:solidFill>
                <a:latin typeface="Arial" panose="020B0604020202020204" pitchFamily="34" charset="0"/>
                <a:ea typeface="微软雅黑" panose="020B0503020204020204" charset="-122"/>
              </a:defRPr>
            </a:lvl4pPr>
            <a:lvl5pPr>
              <a:defRPr sz="16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6"/>
            </p:custDataLst>
          </p:nvPr>
        </p:nvSpPr>
        <p:spPr/>
        <p:txBody>
          <a:bodyPr lIns="90000" tIns="46800" rIns="90000" bIns="46800">
            <a:normAutofit/>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7"/>
            </p:custDataLst>
          </p:nvPr>
        </p:nvSpPr>
        <p:spPr/>
        <p:txBody>
          <a:bodyPr lIns="90000" tIns="46800" rIns="90000" bIns="46800">
            <a:normAutofit/>
          </a:bodyPr>
          <a:lstStyle/>
          <a:p>
            <a:endParaRPr lang="zh-CN" altLang="en-US"/>
          </a:p>
        </p:txBody>
      </p:sp>
      <p:sp>
        <p:nvSpPr>
          <p:cNvPr id="7" name="灯片编号占位符 6"/>
          <p:cNvSpPr>
            <a:spLocks noGrp="1"/>
          </p:cNvSpPr>
          <p:nvPr>
            <p:ph type="sldNum" sz="quarter" idx="12"/>
            <p:custDataLst>
              <p:tags r:id="rId8"/>
            </p:custDataLst>
          </p:nvPr>
        </p:nvSpPr>
        <p:spPr/>
        <p:txBody>
          <a:bodyPr lIns="90000" tIns="46800" rIns="90000" bIns="46800">
            <a:normAutofit/>
          </a:body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1"/>
          </p:nvPr>
        </p:nvSpPr>
        <p:spPr/>
        <p:txBody>
          <a:bodyPr/>
          <a:p>
            <a:pPr lvl="0" eaLnBrk="1" hangingPunct="1">
              <a:buNone/>
            </a:pPr>
            <a:fld id="{9A0DB2DC-4C9A-4742-B13C-FB6460FD3503}" type="slidenum">
              <a:rPr lang="en-US" altLang="zh-CN" dirty="0"/>
            </a:fld>
            <a:endParaRPr lang="en-US" altLang="zh-CN" dirty="0">
              <a:latin typeface="Garamond" panose="02020404030301010803" pitchFamily="18" charset="0"/>
            </a:endParaRPr>
          </a:p>
        </p:txBody>
      </p:sp>
      <p:sp>
        <p:nvSpPr>
          <p:cNvPr id="7" name="页脚占位符 6"/>
          <p:cNvSpPr>
            <a:spLocks noGrp="1"/>
          </p:cNvSpPr>
          <p:nvPr>
            <p:ph type="ftr" sz="quarter" idx="12"/>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灯片编号占位符 7"/>
          <p:cNvSpPr>
            <a:spLocks noGrp="1"/>
          </p:cNvSpPr>
          <p:nvPr>
            <p:ph type="sldNum" sz="quarter" idx="11"/>
          </p:nvPr>
        </p:nvSpPr>
        <p:spPr/>
        <p:txBody>
          <a:bodyPr/>
          <a:p>
            <a:pPr lvl="0" eaLnBrk="1" hangingPunct="1">
              <a:buNone/>
            </a:pPr>
            <a:fld id="{9A0DB2DC-4C9A-4742-B13C-FB6460FD3503}" type="slidenum">
              <a:rPr lang="en-US" altLang="zh-CN" dirty="0"/>
            </a:fld>
            <a:endParaRPr lang="en-US" altLang="zh-CN" dirty="0">
              <a:latin typeface="Garamond" panose="02020404030301010803" pitchFamily="18" charset="0"/>
            </a:endParaRPr>
          </a:p>
        </p:txBody>
      </p:sp>
      <p:sp>
        <p:nvSpPr>
          <p:cNvPr id="9" name="页脚占位符 8"/>
          <p:cNvSpPr>
            <a:spLocks noGrp="1"/>
          </p:cNvSpPr>
          <p:nvPr>
            <p:ph type="ftr" sz="quarter" idx="12"/>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1"/>
          </p:nvPr>
        </p:nvSpPr>
        <p:spPr/>
        <p:txBody>
          <a:bodyPr/>
          <a:p>
            <a:pPr lvl="0" eaLnBrk="1" hangingPunct="1">
              <a:buNone/>
            </a:pPr>
            <a:fld id="{9A0DB2DC-4C9A-4742-B13C-FB6460FD3503}" type="slidenum">
              <a:rPr lang="en-US" altLang="zh-CN" dirty="0"/>
            </a:fld>
            <a:endParaRPr lang="en-US" altLang="zh-CN" dirty="0">
              <a:latin typeface="Garamond" panose="02020404030301010803" pitchFamily="18" charset="0"/>
            </a:endParaRPr>
          </a:p>
        </p:txBody>
      </p:sp>
      <p:sp>
        <p:nvSpPr>
          <p:cNvPr id="5" name="页脚占位符 4"/>
          <p:cNvSpPr>
            <a:spLocks noGrp="1"/>
          </p:cNvSpPr>
          <p:nvPr>
            <p:ph type="ftr" sz="quarter" idx="12"/>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灯片编号占位符 2"/>
          <p:cNvSpPr>
            <a:spLocks noGrp="1"/>
          </p:cNvSpPr>
          <p:nvPr>
            <p:ph type="sldNum" sz="quarter" idx="11"/>
          </p:nvPr>
        </p:nvSpPr>
        <p:spPr/>
        <p:txBody>
          <a:bodyPr/>
          <a:p>
            <a:pPr lvl="0" eaLnBrk="1" hangingPunct="1">
              <a:buNone/>
            </a:pPr>
            <a:fld id="{9A0DB2DC-4C9A-4742-B13C-FB6460FD3503}" type="slidenum">
              <a:rPr lang="en-US" altLang="zh-CN" dirty="0"/>
            </a:fld>
            <a:endParaRPr lang="en-US" altLang="zh-CN" dirty="0">
              <a:latin typeface="Garamond" panose="02020404030301010803" pitchFamily="18" charset="0"/>
            </a:endParaRPr>
          </a:p>
        </p:txBody>
      </p:sp>
      <p:sp>
        <p:nvSpPr>
          <p:cNvPr id="4" name="页脚占位符 3"/>
          <p:cNvSpPr>
            <a:spLocks noGrp="1"/>
          </p:cNvSpPr>
          <p:nvPr>
            <p:ph type="ftr" sz="quarter" idx="12"/>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1"/>
          </p:nvPr>
        </p:nvSpPr>
        <p:spPr/>
        <p:txBody>
          <a:bodyPr/>
          <a:p>
            <a:pPr lvl="0" eaLnBrk="1" hangingPunct="1">
              <a:buNone/>
            </a:pPr>
            <a:fld id="{9A0DB2DC-4C9A-4742-B13C-FB6460FD3503}" type="slidenum">
              <a:rPr lang="en-US" altLang="zh-CN" dirty="0"/>
            </a:fld>
            <a:endParaRPr lang="en-US" altLang="zh-CN" dirty="0">
              <a:latin typeface="Garamond" panose="02020404030301010803" pitchFamily="18" charset="0"/>
            </a:endParaRPr>
          </a:p>
        </p:txBody>
      </p:sp>
      <p:sp>
        <p:nvSpPr>
          <p:cNvPr id="7" name="页脚占位符 6"/>
          <p:cNvSpPr>
            <a:spLocks noGrp="1"/>
          </p:cNvSpPr>
          <p:nvPr>
            <p:ph type="ftr" sz="quarter" idx="12"/>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1"/>
          </p:nvPr>
        </p:nvSpPr>
        <p:spPr/>
        <p:txBody>
          <a:bodyPr/>
          <a:p>
            <a:pPr lvl="0" eaLnBrk="1" hangingPunct="1">
              <a:buNone/>
            </a:pPr>
            <a:fld id="{9A0DB2DC-4C9A-4742-B13C-FB6460FD3503}" type="slidenum">
              <a:rPr lang="en-US" altLang="zh-CN" dirty="0"/>
            </a:fld>
            <a:endParaRPr lang="en-US" altLang="zh-CN" dirty="0">
              <a:latin typeface="Garamond" panose="02020404030301010803" pitchFamily="18" charset="0"/>
            </a:endParaRPr>
          </a:p>
        </p:txBody>
      </p:sp>
      <p:sp>
        <p:nvSpPr>
          <p:cNvPr id="7" name="页脚占位符 6"/>
          <p:cNvSpPr>
            <a:spLocks noGrp="1"/>
          </p:cNvSpPr>
          <p:nvPr>
            <p:ph type="ftr" sz="quarter" idx="12"/>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1"/>
          </p:nvPr>
        </p:nvSpPr>
        <p:spPr/>
        <p:txBody>
          <a:bodyPr/>
          <a:p>
            <a:pPr lvl="0" eaLnBrk="1" hangingPunct="1">
              <a:buNone/>
            </a:pPr>
            <a:fld id="{9A0DB2DC-4C9A-4742-B13C-FB6460FD3503}" type="slidenum">
              <a:rPr lang="en-US" altLang="zh-CN" dirty="0"/>
            </a:fld>
            <a:endParaRPr lang="en-US" altLang="zh-CN" dirty="0">
              <a:latin typeface="Garamond" panose="02020404030301010803" pitchFamily="18" charset="0"/>
            </a:endParaRPr>
          </a:p>
        </p:txBody>
      </p:sp>
      <p:sp>
        <p:nvSpPr>
          <p:cNvPr id="6" name="页脚占位符 5"/>
          <p:cNvSpPr>
            <a:spLocks noGrp="1"/>
          </p:cNvSpPr>
          <p:nvPr>
            <p:ph type="ftr" sz="quarter" idx="12"/>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264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1"/>
          </p:nvPr>
        </p:nvSpPr>
        <p:spPr/>
        <p:txBody>
          <a:bodyPr/>
          <a:p>
            <a:pPr lvl="0" eaLnBrk="1" hangingPunct="1">
              <a:buNone/>
            </a:pPr>
            <a:fld id="{9A0DB2DC-4C9A-4742-B13C-FB6460FD3503}" type="slidenum">
              <a:rPr lang="en-US" altLang="zh-CN" dirty="0"/>
            </a:fld>
            <a:endParaRPr lang="en-US" altLang="zh-CN" dirty="0">
              <a:latin typeface="Garamond" panose="02020404030301010803" pitchFamily="18" charset="0"/>
            </a:endParaRPr>
          </a:p>
        </p:txBody>
      </p:sp>
      <p:sp>
        <p:nvSpPr>
          <p:cNvPr id="6" name="页脚占位符 5"/>
          <p:cNvSpPr>
            <a:spLocks noGrp="1"/>
          </p:cNvSpPr>
          <p:nvPr>
            <p:ph type="ftr" sz="quarter" idx="12"/>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
        <p:nvSpPr>
          <p:cNvPr id="7" name="矩形 6"/>
          <p:cNvSpPr/>
          <p:nvPr userDrawn="1">
            <p:custDataLst>
              <p:tags r:id="rId6"/>
            </p:custDataLst>
          </p:nvPr>
        </p:nvSpPr>
        <p:spPr>
          <a:xfrm>
            <a:off x="2736942" y="2026057"/>
            <a:ext cx="7142517" cy="2764031"/>
          </a:xfrm>
          <a:prstGeom prst="rect">
            <a:avLst/>
          </a:prstGeom>
          <a:no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custDataLst>
              <p:tags r:id="rId7"/>
            </p:custDataLst>
          </p:nvPr>
        </p:nvSpPr>
        <p:spPr>
          <a:xfrm rot="21430005">
            <a:off x="2905214" y="2025417"/>
            <a:ext cx="6857650" cy="2839247"/>
          </a:xfrm>
          <a:prstGeom prst="rect">
            <a:avLst/>
          </a:prstGeom>
          <a:solidFill>
            <a:schemeClr val="bg2"/>
          </a:solidFill>
          <a:ln w="762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userDrawn="1">
            <p:custDataLst>
              <p:tags r:id="rId8"/>
            </p:custDataLst>
          </p:nvPr>
        </p:nvPicPr>
        <p:blipFill rotWithShape="1">
          <a:blip r:embed="rId9" cstate="email"/>
          <a:srcRect/>
          <a:stretch>
            <a:fillRect/>
          </a:stretch>
        </p:blipFill>
        <p:spPr>
          <a:xfrm>
            <a:off x="98198" y="-42441"/>
            <a:ext cx="4434841" cy="3535680"/>
          </a:xfrm>
          <a:prstGeom prst="rect">
            <a:avLst/>
          </a:prstGeom>
        </p:spPr>
      </p:pic>
      <p:cxnSp>
        <p:nvCxnSpPr>
          <p:cNvPr id="14" name="直接连接符 13"/>
          <p:cNvCxnSpPr/>
          <p:nvPr userDrawn="1">
            <p:custDataLst>
              <p:tags r:id="rId10"/>
            </p:custDataLst>
          </p:nvPr>
        </p:nvCxnSpPr>
        <p:spPr>
          <a:xfrm>
            <a:off x="6228019" y="4118039"/>
            <a:ext cx="43815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3" name="副标题 2"/>
          <p:cNvSpPr>
            <a:spLocks noGrp="1"/>
          </p:cNvSpPr>
          <p:nvPr>
            <p:ph type="subTitle" idx="1" hasCustomPrompt="1"/>
            <p:custDataLst>
              <p:tags r:id="rId11"/>
            </p:custDataLst>
          </p:nvPr>
        </p:nvSpPr>
        <p:spPr>
          <a:xfrm>
            <a:off x="4365592" y="3575336"/>
            <a:ext cx="4161600" cy="496800"/>
          </a:xfrm>
        </p:spPr>
        <p:txBody>
          <a:bodyPr lIns="90000" tIns="46800" rIns="90000" bIns="46800" anchor="t">
            <a:normAutofit/>
          </a:bodyPr>
          <a:lstStyle>
            <a:lvl1pPr marL="0" indent="0" algn="ctr" eaLnBrk="1" fontAlgn="auto" latinLnBrk="0" hangingPunct="1">
              <a:lnSpc>
                <a:spcPct val="100000"/>
              </a:lnSpc>
              <a:buFont typeface="Arial" panose="020B0604020202020204" pitchFamily="34" charset="0"/>
              <a:buNone/>
              <a:defRPr sz="20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2" name="标题 1"/>
          <p:cNvSpPr>
            <a:spLocks noGrp="1"/>
          </p:cNvSpPr>
          <p:nvPr>
            <p:ph type="ctrTitle" hasCustomPrompt="1"/>
            <p:custDataLst>
              <p:tags r:id="rId12"/>
            </p:custDataLst>
          </p:nvPr>
        </p:nvSpPr>
        <p:spPr>
          <a:xfrm>
            <a:off x="3355449" y="2015591"/>
            <a:ext cx="6184800" cy="1515918"/>
          </a:xfrm>
        </p:spPr>
        <p:txBody>
          <a:bodyPr lIns="90000" tIns="46800" rIns="90000" bIns="46800" anchor="b" anchorCtr="0">
            <a:normAutofit/>
          </a:bodyPr>
          <a:lstStyle>
            <a:lvl1pPr algn="ctr">
              <a:lnSpc>
                <a:spcPct val="100000"/>
              </a:lnSpc>
              <a:defRPr sz="7800" b="0" u="none" strike="noStrike" kern="1200" cap="none" spc="0" normalizeH="0" baseline="0">
                <a:solidFill>
                  <a:schemeClr val="accent1"/>
                </a:solidFill>
                <a:uFillTx/>
                <a:latin typeface="Arial" panose="020B0604020202020204" pitchFamily="34" charset="0"/>
                <a:ea typeface="汉仪乐喵体W" panose="00020600040101010101" pitchFamily="18" charset="-122"/>
              </a:defRPr>
            </a:lvl1pPr>
          </a:lstStyle>
          <a:p>
            <a:r>
              <a:rPr lang="zh-CN" altLang="en-US" dirty="0"/>
              <a:t>单击编辑标题</a:t>
            </a:r>
            <a:endParaRPr lang="zh-CN" altLang="en-US" dirty="0"/>
          </a:p>
        </p:txBody>
      </p:sp>
      <p:sp>
        <p:nvSpPr>
          <p:cNvPr id="5" name="文本占位符 4"/>
          <p:cNvSpPr>
            <a:spLocks noGrp="1"/>
          </p:cNvSpPr>
          <p:nvPr>
            <p:ph type="body" sz="quarter" idx="13" hasCustomPrompt="1"/>
            <p:custDataLst>
              <p:tags r:id="rId13"/>
            </p:custDataLst>
          </p:nvPr>
        </p:nvSpPr>
        <p:spPr>
          <a:xfrm>
            <a:off x="4673531" y="4285016"/>
            <a:ext cx="1800000" cy="356400"/>
          </a:xfrm>
        </p:spPr>
        <p:txBody>
          <a:bodyPr lIns="90000" tIns="46800" rIns="90000" bIns="46800" anchor="ctr" anchorCtr="0">
            <a:normAutofit/>
          </a:bodyPr>
          <a:lstStyle>
            <a:lvl1pPr marL="0" indent="0" algn="ctr">
              <a:buNone/>
              <a:defRPr sz="1600" baseline="0">
                <a:latin typeface="Arial" panose="020B0604020202020204" pitchFamily="34" charset="0"/>
                <a:ea typeface="幼圆" panose="02010509060101010101" pitchFamily="49"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
        <p:nvSpPr>
          <p:cNvPr id="15" name="文本占位符 14"/>
          <p:cNvSpPr>
            <a:spLocks noGrp="1"/>
          </p:cNvSpPr>
          <p:nvPr>
            <p:ph type="body" sz="quarter" idx="14" hasCustomPrompt="1"/>
            <p:custDataLst>
              <p:tags r:id="rId14"/>
            </p:custDataLst>
          </p:nvPr>
        </p:nvSpPr>
        <p:spPr>
          <a:xfrm>
            <a:off x="6521550" y="4285816"/>
            <a:ext cx="1800000" cy="356400"/>
          </a:xfrm>
        </p:spPr>
        <p:txBody>
          <a:bodyPr lIns="90000" tIns="46800" rIns="90000" bIns="46800" anchor="ctr" anchorCtr="0">
            <a:normAutofit/>
          </a:bodyPr>
          <a:lstStyle>
            <a:lvl1pPr marL="0" indent="0" algn="ctr">
              <a:buNone/>
              <a:defRPr sz="1600" baseline="0">
                <a:latin typeface="Arial" panose="020B0604020202020204" pitchFamily="34" charset="0"/>
                <a:ea typeface="幼圆" panose="02010509060101010101" pitchFamily="49" charset="-122"/>
              </a:defRPr>
            </a:lvl1pPr>
          </a:lstStyle>
          <a:p>
            <a:pPr lvl="0"/>
            <a:r>
              <a:rPr lang="zh-CN" altLang="en-US" dirty="0"/>
              <a:t>编辑文本</a:t>
            </a:r>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3"/>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2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4"/>
            </p:custDataLst>
          </p:nvPr>
        </p:nvSpPr>
        <p:spPr>
          <a:xfrm>
            <a:off x="697822" y="961398"/>
            <a:ext cx="10852237" cy="5388907"/>
          </a:xfrm>
        </p:spPr>
        <p:txBody>
          <a:bodyPr vert="horz" lIns="101600" tIns="0" rIns="82550" bIns="0" rtlCol="0">
            <a:noAutofit/>
          </a:bodyPr>
          <a:lstStyle>
            <a:lvl1pPr marL="228600" marR="0" lvl="0"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5"/>
            </p:custDataLst>
          </p:nvPr>
        </p:nvSpPr>
        <p:spPr/>
        <p:txBody>
          <a:bodyPr/>
          <a:lstStyle>
            <a:lvl1pPr>
              <a:lnSpc>
                <a:spcPct val="120000"/>
              </a:lnSpc>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p:txBody>
          <a:bodyPr/>
          <a:lstStyle>
            <a:lvl1pPr>
              <a:lnSpc>
                <a:spcPct val="120000"/>
              </a:lnSpc>
              <a:defRPr/>
            </a:lvl1pPr>
          </a:lstStyle>
          <a:p>
            <a:endParaRPr lang="zh-CN" altLang="en-US"/>
          </a:p>
        </p:txBody>
      </p:sp>
      <p:sp>
        <p:nvSpPr>
          <p:cNvPr id="6" name="灯片编号占位符 5"/>
          <p:cNvSpPr>
            <a:spLocks noGrp="1"/>
          </p:cNvSpPr>
          <p:nvPr>
            <p:ph type="sldNum" sz="quarter" idx="12"/>
            <p:custDataLst>
              <p:tags r:id="rId7"/>
            </p:custDataLst>
          </p:nvPr>
        </p:nvSpPr>
        <p:spPr/>
        <p:txBody>
          <a:bodyPr/>
          <a:lstStyle>
            <a:lvl1pPr>
              <a:lnSpc>
                <a:spcPct val="120000"/>
              </a:lnSpc>
              <a:defRPr/>
            </a:lvl1p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3"/>
            </p:custDataLst>
          </p:nvPr>
        </p:nvSpPr>
        <p:spPr>
          <a:xfrm>
            <a:off x="669882" y="443234"/>
            <a:ext cx="10852237" cy="441964"/>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4"/>
            </p:custDataLst>
          </p:nvPr>
        </p:nvSpPr>
        <p:spPr>
          <a:xfrm>
            <a:off x="669930" y="952508"/>
            <a:ext cx="5283242" cy="381003"/>
          </a:xfrm>
        </p:spPr>
        <p:txBody>
          <a:bodyPr lIns="90000" tIns="46800" rIns="90000" bIns="46800" anchor="t"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5"/>
            </p:custDataLst>
          </p:nvPr>
        </p:nvSpPr>
        <p:spPr>
          <a:xfrm>
            <a:off x="669925" y="1406525"/>
            <a:ext cx="5283200" cy="4934752"/>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6"/>
            </p:custDataLst>
          </p:nvPr>
        </p:nvSpPr>
        <p:spPr>
          <a:xfrm>
            <a:off x="6235750" y="952508"/>
            <a:ext cx="5283242" cy="381003"/>
          </a:xfrm>
        </p:spPr>
        <p:txBody>
          <a:bodyPr vert="horz" lIns="90000" tIns="46800" rIns="90000" bIns="468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dirty="0">
                <a:sym typeface="+mn-ea"/>
              </a:rPr>
              <a:t>单击此处编辑文本</a:t>
            </a:r>
            <a:endParaRPr dirty="0">
              <a:sym typeface="+mn-ea"/>
            </a:endParaRPr>
          </a:p>
        </p:txBody>
      </p:sp>
      <p:sp>
        <p:nvSpPr>
          <p:cNvPr id="6" name="内容占位符 5"/>
          <p:cNvSpPr>
            <a:spLocks noGrp="1"/>
          </p:cNvSpPr>
          <p:nvPr>
            <p:ph sz="quarter" idx="4"/>
            <p:custDataLst>
              <p:tags r:id="rId7"/>
            </p:custDataLst>
          </p:nvPr>
        </p:nvSpPr>
        <p:spPr>
          <a:xfrm>
            <a:off x="6235750" y="1406525"/>
            <a:ext cx="5283242" cy="4934752"/>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8"/>
            </p:custDataLst>
          </p:nvPr>
        </p:nvSpPr>
        <p:spPr/>
        <p:txBody>
          <a:bodyPr lIns="90000" tIns="46800" rIns="90000" bIns="46800">
            <a:normAutofit/>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9"/>
            </p:custDataLst>
          </p:nvPr>
        </p:nvSpPr>
        <p:spPr/>
        <p:txBody>
          <a:bodyPr lIns="90000" tIns="46800" rIns="90000" bIns="46800">
            <a:normAutofit/>
          </a:bodyPr>
          <a:lstStyle/>
          <a:p>
            <a:endParaRPr lang="zh-CN" altLang="en-US"/>
          </a:p>
        </p:txBody>
      </p:sp>
      <p:sp>
        <p:nvSpPr>
          <p:cNvPr id="9" name="灯片编号占位符 8"/>
          <p:cNvSpPr>
            <a:spLocks noGrp="1"/>
          </p:cNvSpPr>
          <p:nvPr>
            <p:ph type="sldNum" sz="quarter" idx="12"/>
            <p:custDataLst>
              <p:tags r:id="rId10"/>
            </p:custDataLst>
          </p:nvPr>
        </p:nvSpPr>
        <p:spPr/>
        <p:txBody>
          <a:bodyPr lIns="90000" tIns="46800" rIns="90000" bIns="46800">
            <a:normAutofit/>
          </a:bodyPr>
          <a:lstStyle/>
          <a:p>
            <a:fld id="{49AE70B2-8BF9-45C0-BB95-33D1B9D3A854}"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节标题">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
        <p:nvSpPr>
          <p:cNvPr id="7" name="矩形 6"/>
          <p:cNvSpPr/>
          <p:nvPr userDrawn="1">
            <p:custDataLst>
              <p:tags r:id="rId6"/>
            </p:custDataLst>
          </p:nvPr>
        </p:nvSpPr>
        <p:spPr>
          <a:xfrm>
            <a:off x="2524739" y="2026055"/>
            <a:ext cx="7142517" cy="2222687"/>
          </a:xfrm>
          <a:prstGeom prst="rect">
            <a:avLst/>
          </a:prstGeom>
          <a:no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custDataLst>
              <p:tags r:id="rId7"/>
            </p:custDataLst>
          </p:nvPr>
        </p:nvSpPr>
        <p:spPr>
          <a:xfrm rot="21430005">
            <a:off x="2677772" y="2025794"/>
            <a:ext cx="6857650" cy="2222687"/>
          </a:xfrm>
          <a:prstGeom prst="rect">
            <a:avLst/>
          </a:prstGeom>
          <a:solidFill>
            <a:schemeClr val="bg2"/>
          </a:solidFill>
          <a:ln w="762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userDrawn="1">
            <p:custDataLst>
              <p:tags r:id="rId8"/>
            </p:custDataLst>
          </p:nvPr>
        </p:nvCxnSpPr>
        <p:spPr>
          <a:xfrm>
            <a:off x="5096952" y="3217730"/>
            <a:ext cx="2125968"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custDataLst>
              <p:tags r:id="rId9"/>
            </p:custDataLst>
          </p:nvPr>
        </p:nvSpPr>
        <p:spPr>
          <a:xfrm>
            <a:off x="4681731" y="2638688"/>
            <a:ext cx="2829600" cy="554400"/>
          </a:xfrm>
        </p:spPr>
        <p:txBody>
          <a:bodyPr lIns="90000" tIns="46800" rIns="90000" bIns="46800" anchor="b" anchorCtr="0">
            <a:normAutofit/>
          </a:bodyPr>
          <a:lstStyle>
            <a:lvl1pPr algn="ctr">
              <a:lnSpc>
                <a:spcPct val="100000"/>
              </a:lnSpc>
              <a:defRPr sz="3000" b="1" u="none" strike="noStrike" kern="1200" cap="none" spc="0" normalizeH="0" baseline="0">
                <a:solidFill>
                  <a:schemeClr val="tx1">
                    <a:lumMod val="85000"/>
                    <a:lumOff val="15000"/>
                  </a:schemeClr>
                </a:solidFill>
                <a:uFillTx/>
                <a:latin typeface="Arial" panose="020B0604020202020204" pitchFamily="34" charset="0"/>
                <a:ea typeface="汉仪乐喵体W" panose="00020600040101010101" pitchFamily="18" charset="-122"/>
              </a:defRPr>
            </a:lvl1pPr>
          </a:lstStyle>
          <a:p>
            <a:r>
              <a:rPr lang="zh-CN" altLang="en-US" dirty="0"/>
              <a:t>编辑标题</a:t>
            </a:r>
            <a:endParaRPr lang="zh-CN" altLang="en-US" dirty="0"/>
          </a:p>
        </p:txBody>
      </p:sp>
      <p:sp>
        <p:nvSpPr>
          <p:cNvPr id="3" name="文本占位符 2"/>
          <p:cNvSpPr>
            <a:spLocks noGrp="1"/>
          </p:cNvSpPr>
          <p:nvPr>
            <p:ph type="body" idx="1"/>
            <p:custDataLst>
              <p:tags r:id="rId10"/>
            </p:custDataLst>
          </p:nvPr>
        </p:nvSpPr>
        <p:spPr>
          <a:xfrm>
            <a:off x="3700941" y="3268225"/>
            <a:ext cx="4791600" cy="697480"/>
          </a:xfrm>
        </p:spPr>
        <p:txBody>
          <a:bodyPr lIns="90000" tIns="46800" rIns="90000" bIns="46800">
            <a:normAutofit/>
          </a:bodyPr>
          <a:lstStyle>
            <a:lvl1pPr marL="0" indent="0" algn="ctr" eaLnBrk="1" fontAlgn="auto" latinLnBrk="0" hangingPunct="1">
              <a:buNone/>
              <a:defRPr kumimoji="0" lang="zh-CN" altLang="en-US" sz="1600" b="0" i="0" u="none" strike="noStrike" kern="1200" cap="none" spc="10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1" y="0"/>
            <a:ext cx="12192001" cy="6858000"/>
            <a:chOff x="-1" y="0"/>
            <a:chExt cx="12192001" cy="6858000"/>
          </a:xfrm>
        </p:grpSpPr>
        <p:pic>
          <p:nvPicPr>
            <p:cNvPr id="9" name="图片 8"/>
            <p:cNvPicPr>
              <a:picLocks noChangeAspect="1"/>
            </p:cNvPicPr>
            <p:nvPr userDrawn="1">
              <p:custDataLst>
                <p:tags r:id="rId3"/>
              </p:custDataLst>
            </p:nvPr>
          </p:nvPicPr>
          <p:blipFill rotWithShape="1">
            <a:blip r:embed="rId4" cstate="email"/>
            <a:srcRect/>
            <a:stretch>
              <a:fillRect/>
            </a:stretch>
          </p:blipFill>
          <p:spPr>
            <a:xfrm>
              <a:off x="-1" y="0"/>
              <a:ext cx="12192001" cy="6858000"/>
            </a:xfrm>
            <a:prstGeom prst="rect">
              <a:avLst/>
            </a:prstGeom>
          </p:spPr>
        </p:pic>
        <p:sp>
          <p:nvSpPr>
            <p:cNvPr id="10" name="矩形 9"/>
            <p:cNvSpPr/>
            <p:nvPr userDrawn="1">
              <p:custDataLst>
                <p:tags r:id="rId5"/>
              </p:custDataLst>
            </p:nvPr>
          </p:nvSpPr>
          <p:spPr>
            <a:xfrm>
              <a:off x="292054" y="304775"/>
              <a:ext cx="11607893" cy="6248450"/>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latin typeface="Viner Hand ITC" panose="03070502030502020203" charset="0"/>
                <a:cs typeface="Viner Hand ITC" panose="03070502030502020203" charset="0"/>
                <a:sym typeface="+mn-ea"/>
              </a:endParaRPr>
            </a:p>
          </p:txBody>
        </p:sp>
        <p:pic>
          <p:nvPicPr>
            <p:cNvPr id="11" name="图片 10"/>
            <p:cNvPicPr>
              <a:picLocks noChangeAspect="1"/>
            </p:cNvPicPr>
            <p:nvPr userDrawn="1">
              <p:custDataLst>
                <p:tags r:id="rId6"/>
              </p:custDataLst>
            </p:nvPr>
          </p:nvPicPr>
          <p:blipFill rotWithShape="1">
            <a:blip r:embed="rId7"/>
            <a:srcRect/>
            <a:stretch>
              <a:fillRect/>
            </a:stretch>
          </p:blipFill>
          <p:spPr>
            <a:xfrm>
              <a:off x="0" y="47094"/>
              <a:ext cx="1126682" cy="898248"/>
            </a:xfrm>
            <a:prstGeom prst="rect">
              <a:avLst/>
            </a:prstGeom>
          </p:spPr>
        </p:pic>
      </p:grpSp>
      <p:sp>
        <p:nvSpPr>
          <p:cNvPr id="2" name="标题 1"/>
          <p:cNvSpPr>
            <a:spLocks noGrp="1"/>
          </p:cNvSpPr>
          <p:nvPr>
            <p:ph type="title"/>
            <p:custDataLst>
              <p:tags r:id="rId8"/>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2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9"/>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10"/>
            </p:custDataLst>
          </p:nvPr>
        </p:nvSpPr>
        <p:spPr>
          <a:xfrm>
            <a:off x="6238877" y="952508"/>
            <a:ext cx="5283242" cy="5388907"/>
          </a:xfrm>
        </p:spPr>
        <p:txBody>
          <a:bodyPr>
            <a:noAutofit/>
          </a:bodyPr>
          <a:lstStyle>
            <a:lvl1pPr>
              <a:lnSpc>
                <a:spcPct val="120000"/>
              </a:lnSpc>
              <a:defRPr sz="1600" baseline="0">
                <a:solidFill>
                  <a:schemeClr val="tx1">
                    <a:lumMod val="85000"/>
                    <a:lumOff val="15000"/>
                  </a:schemeClr>
                </a:solidFill>
                <a:latin typeface="Arial" panose="020B0604020202020204" pitchFamily="34" charset="0"/>
                <a:ea typeface="幼圆" panose="02010509060101010101" pitchFamily="49" charset="-122"/>
              </a:defRPr>
            </a:lvl1pPr>
            <a:lvl2pPr>
              <a:lnSpc>
                <a:spcPct val="120000"/>
              </a:lnSpc>
              <a:defRPr sz="1600" baseline="0">
                <a:solidFill>
                  <a:schemeClr val="tx1">
                    <a:lumMod val="85000"/>
                    <a:lumOff val="15000"/>
                  </a:schemeClr>
                </a:solidFill>
                <a:latin typeface="Arial" panose="020B0604020202020204" pitchFamily="34" charset="0"/>
                <a:ea typeface="幼圆" panose="02010509060101010101" pitchFamily="49" charset="-122"/>
              </a:defRPr>
            </a:lvl2pPr>
            <a:lvl3pPr>
              <a:lnSpc>
                <a:spcPct val="120000"/>
              </a:lnSpc>
              <a:defRPr sz="1600" baseline="0">
                <a:solidFill>
                  <a:schemeClr val="tx1">
                    <a:lumMod val="85000"/>
                    <a:lumOff val="15000"/>
                  </a:schemeClr>
                </a:solidFill>
                <a:latin typeface="Arial" panose="020B0604020202020204" pitchFamily="34" charset="0"/>
                <a:ea typeface="幼圆" panose="02010509060101010101" pitchFamily="49" charset="-122"/>
              </a:defRPr>
            </a:lvl3pPr>
            <a:lvl4pPr>
              <a:lnSpc>
                <a:spcPct val="120000"/>
              </a:lnSpc>
              <a:defRPr sz="1600" baseline="0">
                <a:solidFill>
                  <a:schemeClr val="tx1">
                    <a:lumMod val="85000"/>
                    <a:lumOff val="15000"/>
                  </a:schemeClr>
                </a:solidFill>
                <a:latin typeface="Arial" panose="020B0604020202020204" pitchFamily="34" charset="0"/>
                <a:ea typeface="幼圆" panose="02010509060101010101" pitchFamily="49" charset="-122"/>
              </a:defRPr>
            </a:lvl4pPr>
            <a:lvl5pPr>
              <a:lnSpc>
                <a:spcPct val="120000"/>
              </a:lnSpc>
              <a:defRPr sz="1600"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1"/>
            </p:custDataLst>
          </p:nvPr>
        </p:nvSpPr>
        <p:spPr/>
        <p:txBody>
          <a:bodyPr/>
          <a:lstStyle>
            <a:lvl1pPr>
              <a:lnSpc>
                <a:spcPct val="120000"/>
              </a:lnSpc>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2"/>
            </p:custDataLst>
          </p:nvPr>
        </p:nvSpPr>
        <p:spPr/>
        <p:txBody>
          <a:bodyPr/>
          <a:lstStyle>
            <a:lvl1pPr>
              <a:lnSpc>
                <a:spcPct val="120000"/>
              </a:lnSpc>
              <a:defRPr/>
            </a:lvl1pPr>
          </a:lstStyle>
          <a:p>
            <a:endParaRPr lang="zh-CN" altLang="en-US"/>
          </a:p>
        </p:txBody>
      </p:sp>
      <p:sp>
        <p:nvSpPr>
          <p:cNvPr id="7" name="灯片编号占位符 6"/>
          <p:cNvSpPr>
            <a:spLocks noGrp="1"/>
          </p:cNvSpPr>
          <p:nvPr>
            <p:ph type="sldNum" sz="quarter" idx="12"/>
            <p:custDataLst>
              <p:tags r:id="rId13"/>
            </p:custDataLst>
          </p:nvPr>
        </p:nvSpPr>
        <p:spPr/>
        <p:txBody>
          <a:bodyPr/>
          <a:lstStyle>
            <a:lvl1pPr>
              <a:lnSpc>
                <a:spcPct val="120000"/>
              </a:lnSpc>
              <a:defRPr/>
            </a:lvl1pPr>
          </a:lstStyle>
          <a:p>
            <a:fld id="{49AE70B2-8BF9-45C0-BB95-33D1B9D3A854}" type="slidenum">
              <a:rPr lang="zh-CN" altLang="en-US" smtClean="0"/>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1" y="0"/>
            <a:ext cx="12192001" cy="6858000"/>
            <a:chOff x="-1" y="0"/>
            <a:chExt cx="12192001" cy="6858000"/>
          </a:xfrm>
        </p:grpSpPr>
        <p:pic>
          <p:nvPicPr>
            <p:cNvPr id="11" name="图片 10"/>
            <p:cNvPicPr>
              <a:picLocks noChangeAspect="1"/>
            </p:cNvPicPr>
            <p:nvPr userDrawn="1">
              <p:custDataLst>
                <p:tags r:id="rId3"/>
              </p:custDataLst>
            </p:nvPr>
          </p:nvPicPr>
          <p:blipFill rotWithShape="1">
            <a:blip r:embed="rId4" cstate="email"/>
            <a:srcRect/>
            <a:stretch>
              <a:fillRect/>
            </a:stretch>
          </p:blipFill>
          <p:spPr>
            <a:xfrm>
              <a:off x="-1" y="0"/>
              <a:ext cx="12192001" cy="6858000"/>
            </a:xfrm>
            <a:prstGeom prst="rect">
              <a:avLst/>
            </a:prstGeom>
          </p:spPr>
        </p:pic>
        <p:sp>
          <p:nvSpPr>
            <p:cNvPr id="12" name="矩形 11"/>
            <p:cNvSpPr/>
            <p:nvPr userDrawn="1">
              <p:custDataLst>
                <p:tags r:id="rId5"/>
              </p:custDataLst>
            </p:nvPr>
          </p:nvSpPr>
          <p:spPr>
            <a:xfrm>
              <a:off x="292054" y="304775"/>
              <a:ext cx="11607893" cy="6248450"/>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baseline="0">
                <a:solidFill>
                  <a:schemeClr val="tx1">
                    <a:lumMod val="85000"/>
                    <a:lumOff val="15000"/>
                  </a:schemeClr>
                </a:solidFill>
                <a:latin typeface="Arial" panose="020B0604020202020204" pitchFamily="34" charset="0"/>
                <a:cs typeface="Viner Hand ITC" panose="03070502030502020203" charset="0"/>
                <a:sym typeface="+mn-ea"/>
              </a:endParaRPr>
            </a:p>
          </p:txBody>
        </p:sp>
        <p:pic>
          <p:nvPicPr>
            <p:cNvPr id="13" name="图片 12"/>
            <p:cNvPicPr>
              <a:picLocks noChangeAspect="1"/>
            </p:cNvPicPr>
            <p:nvPr userDrawn="1">
              <p:custDataLst>
                <p:tags r:id="rId6"/>
              </p:custDataLst>
            </p:nvPr>
          </p:nvPicPr>
          <p:blipFill rotWithShape="1">
            <a:blip r:embed="rId7"/>
            <a:srcRect/>
            <a:stretch>
              <a:fillRect/>
            </a:stretch>
          </p:blipFill>
          <p:spPr>
            <a:xfrm>
              <a:off x="0" y="47094"/>
              <a:ext cx="1126682" cy="898248"/>
            </a:xfrm>
            <a:prstGeom prst="rect">
              <a:avLst/>
            </a:prstGeom>
          </p:spPr>
        </p:pic>
      </p:grpSp>
      <p:sp>
        <p:nvSpPr>
          <p:cNvPr id="2" name="标题 1"/>
          <p:cNvSpPr>
            <a:spLocks noGrp="1"/>
          </p:cNvSpPr>
          <p:nvPr>
            <p:ph type="title"/>
            <p:custDataLst>
              <p:tags r:id="rId8"/>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2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9"/>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2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幼圆"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0"/>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1"/>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2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2"/>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3"/>
            </p:custDataLst>
          </p:nvPr>
        </p:nvSpPr>
        <p:spPr/>
        <p:txBody>
          <a:bodyPr/>
          <a:lstStyle>
            <a:lvl1pPr>
              <a:lnSpc>
                <a:spcPct val="120000"/>
              </a:lnSpc>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4"/>
            </p:custDataLst>
          </p:nvPr>
        </p:nvSpPr>
        <p:spPr/>
        <p:txBody>
          <a:bodyPr/>
          <a:lstStyle>
            <a:lvl1pPr>
              <a:lnSpc>
                <a:spcPct val="120000"/>
              </a:lnSpc>
              <a:defRPr baseline="0">
                <a:solidFill>
                  <a:schemeClr val="tx1">
                    <a:lumMod val="85000"/>
                    <a:lumOff val="15000"/>
                  </a:schemeClr>
                </a:solidFill>
                <a:latin typeface="Arial" panose="020B0604020202020204" pitchFamily="34" charset="0"/>
              </a:defRPr>
            </a:lvl1pPr>
          </a:lstStyle>
          <a:p>
            <a:endParaRPr lang="zh-CN" altLang="en-US"/>
          </a:p>
        </p:txBody>
      </p:sp>
      <p:sp>
        <p:nvSpPr>
          <p:cNvPr id="9" name="灯片编号占位符 8"/>
          <p:cNvSpPr>
            <a:spLocks noGrp="1"/>
          </p:cNvSpPr>
          <p:nvPr>
            <p:ph type="sldNum" sz="quarter" idx="12"/>
            <p:custDataLst>
              <p:tags r:id="rId15"/>
            </p:custDataLst>
          </p:nvPr>
        </p:nvSpPr>
        <p:spPr/>
        <p:txBody>
          <a:bodyPr/>
          <a:lstStyle>
            <a:lvl1pPr>
              <a:lnSpc>
                <a:spcPct val="120000"/>
              </a:lnSpc>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a:off x="-1" y="0"/>
            <a:ext cx="12192001" cy="6858000"/>
            <a:chOff x="-1" y="0"/>
            <a:chExt cx="12192001" cy="6858000"/>
          </a:xfrm>
        </p:grpSpPr>
        <p:pic>
          <p:nvPicPr>
            <p:cNvPr id="7" name="图片 6"/>
            <p:cNvPicPr>
              <a:picLocks noChangeAspect="1"/>
            </p:cNvPicPr>
            <p:nvPr userDrawn="1">
              <p:custDataLst>
                <p:tags r:id="rId3"/>
              </p:custDataLst>
            </p:nvPr>
          </p:nvPicPr>
          <p:blipFill rotWithShape="1">
            <a:blip r:embed="rId4" cstate="email"/>
            <a:srcRect/>
            <a:stretch>
              <a:fillRect/>
            </a:stretch>
          </p:blipFill>
          <p:spPr>
            <a:xfrm>
              <a:off x="-1" y="0"/>
              <a:ext cx="12192001" cy="6858000"/>
            </a:xfrm>
            <a:prstGeom prst="rect">
              <a:avLst/>
            </a:prstGeom>
          </p:spPr>
        </p:pic>
        <p:sp>
          <p:nvSpPr>
            <p:cNvPr id="8" name="矩形 7"/>
            <p:cNvSpPr/>
            <p:nvPr userDrawn="1">
              <p:custDataLst>
                <p:tags r:id="rId5"/>
              </p:custDataLst>
            </p:nvPr>
          </p:nvSpPr>
          <p:spPr>
            <a:xfrm>
              <a:off x="292054" y="304775"/>
              <a:ext cx="11607893" cy="6248450"/>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latin typeface="Viner Hand ITC" panose="03070502030502020203" charset="0"/>
                <a:cs typeface="Viner Hand ITC" panose="03070502030502020203" charset="0"/>
                <a:sym typeface="+mn-ea"/>
              </a:endParaRPr>
            </a:p>
          </p:txBody>
        </p:sp>
        <p:pic>
          <p:nvPicPr>
            <p:cNvPr id="9" name="图片 8"/>
            <p:cNvPicPr>
              <a:picLocks noChangeAspect="1"/>
            </p:cNvPicPr>
            <p:nvPr userDrawn="1">
              <p:custDataLst>
                <p:tags r:id="rId6"/>
              </p:custDataLst>
            </p:nvPr>
          </p:nvPicPr>
          <p:blipFill rotWithShape="1">
            <a:blip r:embed="rId7"/>
            <a:srcRect/>
            <a:stretch>
              <a:fillRect/>
            </a:stretch>
          </p:blipFill>
          <p:spPr>
            <a:xfrm>
              <a:off x="0" y="47094"/>
              <a:ext cx="1126682" cy="898248"/>
            </a:xfrm>
            <a:prstGeom prst="rect">
              <a:avLst/>
            </a:prstGeom>
          </p:spPr>
        </p:pic>
      </p:grpSp>
      <p:sp>
        <p:nvSpPr>
          <p:cNvPr id="2" name="标题 1"/>
          <p:cNvSpPr>
            <a:spLocks noGrp="1"/>
          </p:cNvSpPr>
          <p:nvPr>
            <p:ph type="title"/>
            <p:custDataLst>
              <p:tags r:id="rId8"/>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p>
            <a:endParaRPr lang="zh-CN" altLang="en-US"/>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1" y="0"/>
            <a:ext cx="12192001" cy="6858000"/>
            <a:chOff x="-1" y="0"/>
            <a:chExt cx="12192001" cy="6858000"/>
          </a:xfrm>
        </p:grpSpPr>
        <p:pic>
          <p:nvPicPr>
            <p:cNvPr id="9" name="图片 8"/>
            <p:cNvPicPr>
              <a:picLocks noChangeAspect="1"/>
            </p:cNvPicPr>
            <p:nvPr userDrawn="1">
              <p:custDataLst>
                <p:tags r:id="rId3"/>
              </p:custDataLst>
            </p:nvPr>
          </p:nvPicPr>
          <p:blipFill rotWithShape="1">
            <a:blip r:embed="rId4" cstate="email"/>
            <a:srcRect/>
            <a:stretch>
              <a:fillRect/>
            </a:stretch>
          </p:blipFill>
          <p:spPr>
            <a:xfrm>
              <a:off x="-1" y="0"/>
              <a:ext cx="12192001" cy="6858000"/>
            </a:xfrm>
            <a:prstGeom prst="rect">
              <a:avLst/>
            </a:prstGeom>
          </p:spPr>
        </p:pic>
        <p:sp>
          <p:nvSpPr>
            <p:cNvPr id="10" name="矩形 9"/>
            <p:cNvSpPr/>
            <p:nvPr userDrawn="1">
              <p:custDataLst>
                <p:tags r:id="rId5"/>
              </p:custDataLst>
            </p:nvPr>
          </p:nvSpPr>
          <p:spPr>
            <a:xfrm>
              <a:off x="292054" y="304775"/>
              <a:ext cx="11607893" cy="6248450"/>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latin typeface="Viner Hand ITC" panose="03070502030502020203" charset="0"/>
                <a:cs typeface="Viner Hand ITC" panose="03070502030502020203" charset="0"/>
                <a:sym typeface="+mn-ea"/>
              </a:endParaRPr>
            </a:p>
          </p:txBody>
        </p:sp>
        <p:pic>
          <p:nvPicPr>
            <p:cNvPr id="11" name="图片 10"/>
            <p:cNvPicPr>
              <a:picLocks noChangeAspect="1"/>
            </p:cNvPicPr>
            <p:nvPr userDrawn="1">
              <p:custDataLst>
                <p:tags r:id="rId6"/>
              </p:custDataLst>
            </p:nvPr>
          </p:nvPicPr>
          <p:blipFill rotWithShape="1">
            <a:blip r:embed="rId7"/>
            <a:srcRect/>
            <a:stretch>
              <a:fillRect/>
            </a:stretch>
          </p:blipFill>
          <p:spPr>
            <a:xfrm>
              <a:off x="0" y="47094"/>
              <a:ext cx="1126682" cy="898248"/>
            </a:xfrm>
            <a:prstGeom prst="rect">
              <a:avLst/>
            </a:prstGeom>
          </p:spPr>
        </p:pic>
      </p:grpSp>
      <p:sp>
        <p:nvSpPr>
          <p:cNvPr id="2" name="标题 1"/>
          <p:cNvSpPr>
            <a:spLocks noGrp="1"/>
          </p:cNvSpPr>
          <p:nvPr>
            <p:ph type="title"/>
            <p:custDataLst>
              <p:tags r:id="rId8"/>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2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9"/>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2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0"/>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1"/>
            </p:custDataLst>
          </p:nvPr>
        </p:nvSpPr>
        <p:spPr/>
        <p:txBody>
          <a:bodyPr/>
          <a:lstStyle>
            <a:lvl1pPr>
              <a:lnSpc>
                <a:spcPct val="120000"/>
              </a:lnSpc>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2"/>
            </p:custDataLst>
          </p:nvPr>
        </p:nvSpPr>
        <p:spPr/>
        <p:txBody>
          <a:bodyPr/>
          <a:lstStyle>
            <a:lvl1pPr>
              <a:lnSpc>
                <a:spcPct val="120000"/>
              </a:lnSpc>
              <a:defRPr/>
            </a:lvl1pPr>
          </a:lstStyle>
          <a:p>
            <a:endParaRPr lang="zh-CN" altLang="en-US" dirty="0"/>
          </a:p>
        </p:txBody>
      </p:sp>
      <p:sp>
        <p:nvSpPr>
          <p:cNvPr id="7" name="灯片编号占位符 6"/>
          <p:cNvSpPr>
            <a:spLocks noGrp="1"/>
          </p:cNvSpPr>
          <p:nvPr>
            <p:ph type="sldNum" sz="quarter" idx="12"/>
            <p:custDataLst>
              <p:tags r:id="rId13"/>
            </p:custDataLst>
          </p:nvPr>
        </p:nvSpPr>
        <p:spPr/>
        <p:txBody>
          <a:bodyPr/>
          <a:lstStyle>
            <a:lvl1pPr>
              <a:lnSpc>
                <a:spcPct val="120000"/>
              </a:lnSpc>
              <a:defRPr/>
            </a:lvl1pPr>
          </a:lstStyle>
          <a:p>
            <a:fld id="{FABC47A4-756D-490B-A52F-7D9E2C9FC05F}" type="slidenum">
              <a:rPr lang="zh-CN" altLang="en-US" smtClean="0"/>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 y="0"/>
            <a:ext cx="12192001" cy="6858000"/>
            <a:chOff x="-1" y="0"/>
            <a:chExt cx="12192001" cy="6858000"/>
          </a:xfrm>
        </p:grpSpPr>
        <p:pic>
          <p:nvPicPr>
            <p:cNvPr id="8" name="图片 7"/>
            <p:cNvPicPr>
              <a:picLocks noChangeAspect="1"/>
            </p:cNvPicPr>
            <p:nvPr userDrawn="1">
              <p:custDataLst>
                <p:tags r:id="rId3"/>
              </p:custDataLst>
            </p:nvPr>
          </p:nvPicPr>
          <p:blipFill rotWithShape="1">
            <a:blip r:embed="rId4" cstate="email"/>
            <a:srcRect/>
            <a:stretch>
              <a:fillRect/>
            </a:stretch>
          </p:blipFill>
          <p:spPr>
            <a:xfrm>
              <a:off x="-1" y="0"/>
              <a:ext cx="12192001" cy="6858000"/>
            </a:xfrm>
            <a:prstGeom prst="rect">
              <a:avLst/>
            </a:prstGeom>
          </p:spPr>
        </p:pic>
        <p:sp>
          <p:nvSpPr>
            <p:cNvPr id="9" name="矩形 8"/>
            <p:cNvSpPr/>
            <p:nvPr userDrawn="1">
              <p:custDataLst>
                <p:tags r:id="rId5"/>
              </p:custDataLst>
            </p:nvPr>
          </p:nvSpPr>
          <p:spPr>
            <a:xfrm>
              <a:off x="292054" y="304775"/>
              <a:ext cx="11607893" cy="6248450"/>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latin typeface="Viner Hand ITC" panose="03070502030502020203" charset="0"/>
                <a:cs typeface="Viner Hand ITC" panose="03070502030502020203" charset="0"/>
                <a:sym typeface="+mn-ea"/>
              </a:endParaRPr>
            </a:p>
          </p:txBody>
        </p:sp>
        <p:pic>
          <p:nvPicPr>
            <p:cNvPr id="10" name="图片 9"/>
            <p:cNvPicPr>
              <a:picLocks noChangeAspect="1"/>
            </p:cNvPicPr>
            <p:nvPr userDrawn="1">
              <p:custDataLst>
                <p:tags r:id="rId6"/>
              </p:custDataLst>
            </p:nvPr>
          </p:nvPicPr>
          <p:blipFill rotWithShape="1">
            <a:blip r:embed="rId7"/>
            <a:srcRect/>
            <a:stretch>
              <a:fillRect/>
            </a:stretch>
          </p:blipFill>
          <p:spPr>
            <a:xfrm>
              <a:off x="0" y="47094"/>
              <a:ext cx="1126682" cy="898248"/>
            </a:xfrm>
            <a:prstGeom prst="rect">
              <a:avLst/>
            </a:prstGeom>
          </p:spPr>
        </p:pic>
      </p:grpSp>
      <p:sp>
        <p:nvSpPr>
          <p:cNvPr id="2" name="竖排标题 1"/>
          <p:cNvSpPr>
            <a:spLocks noGrp="1"/>
          </p:cNvSpPr>
          <p:nvPr>
            <p:ph type="title" orient="vert"/>
            <p:custDataLst>
              <p:tags r:id="rId8"/>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2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a:lstStyle>
            <a:lvl1pPr indent="0" eaLnBrk="1" fontAlgn="auto" latinLnBrk="0" hangingPunct="1">
              <a:lnSpc>
                <a:spcPct val="120000"/>
              </a:lnSpc>
              <a:defRPr baseline="0">
                <a:solidFill>
                  <a:schemeClr val="tx1">
                    <a:lumMod val="85000"/>
                    <a:lumOff val="15000"/>
                  </a:schemeClr>
                </a:solidFill>
                <a:latin typeface="Arial" panose="020B0604020202020204" pitchFamily="34" charset="0"/>
                <a:ea typeface="幼圆" panose="02010509060101010101" pitchFamily="49" charset="-122"/>
              </a:defRPr>
            </a:lvl1pPr>
            <a:lvl2pPr indent="0" eaLnBrk="1" fontAlgn="auto" latinLnBrk="0" hangingPunct="1">
              <a:lnSpc>
                <a:spcPct val="120000"/>
              </a:lnSpc>
              <a:defRPr baseline="0">
                <a:solidFill>
                  <a:schemeClr val="tx1">
                    <a:lumMod val="85000"/>
                    <a:lumOff val="15000"/>
                  </a:schemeClr>
                </a:solidFill>
                <a:latin typeface="Arial" panose="020B0604020202020204" pitchFamily="34" charset="0"/>
                <a:ea typeface="幼圆" panose="02010509060101010101" pitchFamily="49" charset="-122"/>
              </a:defRPr>
            </a:lvl2pPr>
            <a:lvl3pPr indent="0" eaLnBrk="1" fontAlgn="auto" latinLnBrk="0" hangingPunct="1">
              <a:lnSpc>
                <a:spcPct val="120000"/>
              </a:lnSpc>
              <a:defRPr baseline="0">
                <a:solidFill>
                  <a:schemeClr val="tx1">
                    <a:lumMod val="85000"/>
                    <a:lumOff val="15000"/>
                  </a:schemeClr>
                </a:solidFill>
                <a:latin typeface="Arial" panose="020B0604020202020204" pitchFamily="34" charset="0"/>
                <a:ea typeface="幼圆" panose="02010509060101010101" pitchFamily="49" charset="-122"/>
              </a:defRPr>
            </a:lvl3pPr>
            <a:lvl4pPr indent="0" eaLnBrk="1" fontAlgn="auto" latinLnBrk="0" hangingPunct="1">
              <a:lnSpc>
                <a:spcPct val="120000"/>
              </a:lnSpc>
              <a:defRPr baseline="0">
                <a:solidFill>
                  <a:schemeClr val="tx1">
                    <a:lumMod val="85000"/>
                    <a:lumOff val="15000"/>
                  </a:schemeClr>
                </a:solidFill>
                <a:latin typeface="Arial" panose="020B0604020202020204" pitchFamily="34" charset="0"/>
                <a:ea typeface="幼圆" panose="02010509060101010101" pitchFamily="49" charset="-122"/>
              </a:defRPr>
            </a:lvl4pPr>
            <a:lvl5pPr indent="0" eaLnBrk="1" fontAlgn="auto" latinLnBrk="0" hangingPunct="1">
              <a:lnSpc>
                <a:spcPct val="120000"/>
              </a:lnSpc>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0"/>
            </p:custDataLst>
          </p:nvPr>
        </p:nvSpPr>
        <p:spPr/>
        <p:txBody>
          <a:bodyPr/>
          <a:lstStyle>
            <a:lvl1pPr>
              <a:lnSpc>
                <a:spcPct val="120000"/>
              </a:lnSpc>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lnSpc>
                <a:spcPct val="120000"/>
              </a:lnSpc>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lnSpc>
                <a:spcPct val="120000"/>
              </a:lnSpc>
              <a:defRPr/>
            </a:lvl1pPr>
          </a:lstStyle>
          <a:p>
            <a:fld id="{49AE70B2-8BF9-45C0-BB95-33D1B9D3A854}" type="slidenum">
              <a:rPr lang="zh-CN" altLang="en-US" smtClean="0"/>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a:off x="-1" y="0"/>
            <a:ext cx="12192001" cy="6858000"/>
            <a:chOff x="-1" y="0"/>
            <a:chExt cx="12192001" cy="6858000"/>
          </a:xfrm>
        </p:grpSpPr>
        <p:pic>
          <p:nvPicPr>
            <p:cNvPr id="8" name="图片 7"/>
            <p:cNvPicPr>
              <a:picLocks noChangeAspect="1"/>
            </p:cNvPicPr>
            <p:nvPr userDrawn="1">
              <p:custDataLst>
                <p:tags r:id="rId3"/>
              </p:custDataLst>
            </p:nvPr>
          </p:nvPicPr>
          <p:blipFill rotWithShape="1">
            <a:blip r:embed="rId4" cstate="email"/>
            <a:srcRect/>
            <a:stretch>
              <a:fillRect/>
            </a:stretch>
          </p:blipFill>
          <p:spPr>
            <a:xfrm>
              <a:off x="-1" y="0"/>
              <a:ext cx="12192001" cy="6858000"/>
            </a:xfrm>
            <a:prstGeom prst="rect">
              <a:avLst/>
            </a:prstGeom>
          </p:spPr>
        </p:pic>
        <p:sp>
          <p:nvSpPr>
            <p:cNvPr id="9" name="矩形 8"/>
            <p:cNvSpPr/>
            <p:nvPr userDrawn="1">
              <p:custDataLst>
                <p:tags r:id="rId5"/>
              </p:custDataLst>
            </p:nvPr>
          </p:nvSpPr>
          <p:spPr>
            <a:xfrm>
              <a:off x="292054" y="304775"/>
              <a:ext cx="11607893" cy="6248450"/>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latin typeface="Viner Hand ITC" panose="03070502030502020203" charset="0"/>
                <a:cs typeface="Viner Hand ITC" panose="03070502030502020203" charset="0"/>
                <a:sym typeface="+mn-ea"/>
              </a:endParaRPr>
            </a:p>
          </p:txBody>
        </p:sp>
        <p:pic>
          <p:nvPicPr>
            <p:cNvPr id="10" name="图片 9"/>
            <p:cNvPicPr>
              <a:picLocks noChangeAspect="1"/>
            </p:cNvPicPr>
            <p:nvPr userDrawn="1">
              <p:custDataLst>
                <p:tags r:id="rId6"/>
              </p:custDataLst>
            </p:nvPr>
          </p:nvPicPr>
          <p:blipFill rotWithShape="1">
            <a:blip r:embed="rId7"/>
            <a:srcRect/>
            <a:stretch>
              <a:fillRect/>
            </a:stretch>
          </p:blipFill>
          <p:spPr>
            <a:xfrm>
              <a:off x="0" y="47094"/>
              <a:ext cx="1126682" cy="898248"/>
            </a:xfrm>
            <a:prstGeom prst="rect">
              <a:avLst/>
            </a:prstGeom>
          </p:spPr>
        </p:pic>
      </p:grpSp>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p>
            <a:endParaRPr lang="zh-CN" altLang="en-US"/>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a:lstStyle>
            <a:lvl1pPr>
              <a:defRPr baseline="0">
                <a:latin typeface="Arial" panose="020B0604020202020204" pitchFamily="34" charset="0"/>
                <a:ea typeface="幼圆" panose="02010509060101010101" pitchFamily="49" charset="-122"/>
              </a:defRPr>
            </a:lvl1pPr>
            <a:lvl2pPr>
              <a:defRPr baseline="0">
                <a:latin typeface="Arial" panose="020B0604020202020204" pitchFamily="34" charset="0"/>
                <a:ea typeface="幼圆" panose="02010509060101010101" pitchFamily="49" charset="-122"/>
              </a:defRPr>
            </a:lvl2pPr>
            <a:lvl3pPr>
              <a:defRPr baseline="0">
                <a:latin typeface="Arial" panose="020B0604020202020204" pitchFamily="34" charset="0"/>
                <a:ea typeface="幼圆" panose="02010509060101010101" pitchFamily="49" charset="-122"/>
              </a:defRPr>
            </a:lvl3pPr>
            <a:lvl4pPr>
              <a:defRPr baseline="0">
                <a:latin typeface="Arial" panose="020B0604020202020204" pitchFamily="34" charset="0"/>
                <a:ea typeface="幼圆" panose="02010509060101010101" pitchFamily="49" charset="-122"/>
              </a:defRPr>
            </a:lvl4pPr>
            <a:lvl5pPr>
              <a:defRPr baseline="0">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末尾幻灯片">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矩形 5"/>
          <p:cNvSpPr/>
          <p:nvPr userDrawn="1">
            <p:custDataLst>
              <p:tags r:id="rId3"/>
            </p:custDataLst>
          </p:nvPr>
        </p:nvSpPr>
        <p:spPr>
          <a:xfrm>
            <a:off x="2524739" y="2026056"/>
            <a:ext cx="7142517" cy="1793796"/>
          </a:xfrm>
          <a:prstGeom prst="rect">
            <a:avLst/>
          </a:prstGeom>
          <a:no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custDataLst>
              <p:tags r:id="rId4"/>
            </p:custDataLst>
          </p:nvPr>
        </p:nvSpPr>
        <p:spPr>
          <a:xfrm rot="21430005">
            <a:off x="2667173" y="2026056"/>
            <a:ext cx="6857650" cy="1793796"/>
          </a:xfrm>
          <a:prstGeom prst="rect">
            <a:avLst/>
          </a:prstGeom>
          <a:solidFill>
            <a:schemeClr val="bg2"/>
          </a:solidFill>
          <a:ln w="762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userDrawn="1">
            <p:custDataLst>
              <p:tags r:id="rId5"/>
            </p:custDataLst>
          </p:nvPr>
        </p:nvPicPr>
        <p:blipFill rotWithShape="1">
          <a:blip r:embed="rId6" cstate="email"/>
          <a:srcRect/>
          <a:stretch>
            <a:fillRect/>
          </a:stretch>
        </p:blipFill>
        <p:spPr>
          <a:xfrm>
            <a:off x="98198" y="0"/>
            <a:ext cx="4434841" cy="3535680"/>
          </a:xfrm>
          <a:prstGeom prst="rect">
            <a:avLst/>
          </a:prstGeom>
        </p:spPr>
      </p:pic>
      <p:sp>
        <p:nvSpPr>
          <p:cNvPr id="2" name="标题 1"/>
          <p:cNvSpPr>
            <a:spLocks noGrp="1"/>
          </p:cNvSpPr>
          <p:nvPr>
            <p:ph type="title" hasCustomPrompt="1"/>
            <p:custDataLst>
              <p:tags r:id="rId7"/>
            </p:custDataLst>
          </p:nvPr>
        </p:nvSpPr>
        <p:spPr>
          <a:xfrm>
            <a:off x="3952575" y="2339765"/>
            <a:ext cx="4287600" cy="1324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8000" b="0" i="0" u="none" strike="noStrike" kern="1200" cap="none" spc="0" normalizeH="0" baseline="0" noProof="1" dirty="0">
                <a:solidFill>
                  <a:schemeClr val="accent1"/>
                </a:solidFill>
                <a:uFillTx/>
                <a:latin typeface="Arial" panose="020B0604020202020204" pitchFamily="34" charset="0"/>
                <a:ea typeface="汉仪乐喵体W" panose="00020600040101010101" pitchFamily="18"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p>
            <a:endParaRPr lang="zh-CN" altLang="en-US"/>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通用">
    <p:bg>
      <p:bgPr>
        <a:blipFill rotWithShape="1">
          <a:blip r:embed="rId2"/>
          <a:stretch>
            <a:fillRect/>
          </a:stretch>
        </a:blipFill>
        <a:effectLst/>
      </p:bgPr>
    </p:bg>
    <p:spTree>
      <p:nvGrpSpPr>
        <p:cNvPr id="1" name=""/>
        <p:cNvGrpSpPr/>
        <p:nvPr/>
      </p:nvGrpSpPr>
      <p:grpSpPr>
        <a:xfrm>
          <a:off x="0" y="0"/>
          <a:ext cx="0" cy="0"/>
          <a:chOff x="0" y="0"/>
          <a:chExt cx="0" cy="0"/>
        </a:xfrm>
      </p:grpSpPr>
      <p:sp>
        <p:nvSpPr>
          <p:cNvPr id="9" name="矩形 8"/>
          <p:cNvSpPr/>
          <p:nvPr userDrawn="1">
            <p:custDataLst>
              <p:tags r:id="rId3"/>
            </p:custDataLst>
          </p:nvPr>
        </p:nvSpPr>
        <p:spPr>
          <a:xfrm>
            <a:off x="9962756" y="6504071"/>
            <a:ext cx="189186" cy="16816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custDataLst>
              <p:tags r:id="rId4"/>
            </p:custDataLst>
          </p:nvPr>
        </p:nvSpPr>
        <p:spPr>
          <a:xfrm>
            <a:off x="10241280" y="6504071"/>
            <a:ext cx="189186" cy="16816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custDataLst>
              <p:tags r:id="rId5"/>
            </p:custDataLst>
          </p:nvPr>
        </p:nvSpPr>
        <p:spPr>
          <a:xfrm>
            <a:off x="10519804" y="6504071"/>
            <a:ext cx="189186" cy="16816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custDataLst>
              <p:tags r:id="rId6"/>
            </p:custDataLst>
          </p:nvPr>
        </p:nvSpPr>
        <p:spPr>
          <a:xfrm>
            <a:off x="10808838" y="6504071"/>
            <a:ext cx="1093602" cy="16816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7"/>
            </p:custDataLst>
          </p:nvPr>
        </p:nvSpPr>
        <p:spPr/>
        <p:txBody>
          <a:bodyPr anchor="ctr">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矩形 5"/>
          <p:cNvSpPr/>
          <p:nvPr>
            <p:custDataLst>
              <p:tags r:id="rId3"/>
            </p:custDataLst>
          </p:nvPr>
        </p:nvSpPr>
        <p:spPr>
          <a:xfrm>
            <a:off x="324678" y="294859"/>
            <a:ext cx="11542644" cy="6268279"/>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endParaRPr lang="zh-CN" altLang="en-US"/>
          </a:p>
        </p:txBody>
      </p:sp>
      <p:sp>
        <p:nvSpPr>
          <p:cNvPr id="2" name="标题 1"/>
          <p:cNvSpPr>
            <a:spLocks noGrp="1"/>
          </p:cNvSpPr>
          <p:nvPr>
            <p:ph type="title"/>
            <p:custDataLst>
              <p:tags r:id="rId4"/>
            </p:custDataLst>
          </p:nvPr>
        </p:nvSpPr>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5"/>
            </p:custDataLst>
          </p:nvPr>
        </p:nvSpPr>
        <p:spPr/>
        <p:txBody>
          <a:bodyPr lIns="90000" tIns="46800" rIns="90000" bIns="4680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lIns="90000" tIns="46800" rIns="90000" bIns="46800">
            <a:normAutofit/>
          </a:bodyPr>
          <a:lstStyle/>
          <a:p>
            <a:endParaRPr lang="zh-CN" altLang="en-US"/>
          </a:p>
        </p:txBody>
      </p:sp>
      <p:sp>
        <p:nvSpPr>
          <p:cNvPr id="5" name="灯片编号占位符 4"/>
          <p:cNvSpPr>
            <a:spLocks noGrp="1"/>
          </p:cNvSpPr>
          <p:nvPr>
            <p:ph type="sldNum" sz="quarter" idx="12"/>
            <p:custDataLst>
              <p:tags r:id="rId7"/>
            </p:custDataLst>
          </p:nvPr>
        </p:nvSpPr>
        <p:spPr/>
        <p:txBody>
          <a:bodyPr lIns="90000" tIns="46800" rIns="90000" bIns="46800">
            <a:normAutofit/>
          </a:bodyPr>
          <a:lstStyle/>
          <a:p>
            <a:fld id="{49AE70B2-8BF9-45C0-BB95-33D1B9D3A854}"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相框">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3"/>
            </p:custDataLst>
          </p:nvPr>
        </p:nvSpPr>
        <p:spPr>
          <a:xfrm>
            <a:off x="1281600" y="1249200"/>
            <a:ext cx="9626400" cy="723600"/>
          </a:xfrm>
        </p:spPr>
        <p:txBody>
          <a:bodyPr anchor="ctr">
            <a:normAutofit/>
          </a:bodyPr>
          <a:lstStyle>
            <a:lvl1pPr>
              <a:defRPr sz="3200" baseline="0">
                <a:solidFill>
                  <a:schemeClr val="tx1">
                    <a:lumMod val="85000"/>
                    <a:lumOff val="15000"/>
                  </a:schemeClr>
                </a:solidFill>
                <a:latin typeface="Arial" panose="020B0604020202020204" pitchFamily="34" charset="0"/>
                <a:ea typeface="幼圆" panose="02010509060101010101" pitchFamily="49"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4"/>
            </p:custDataLst>
          </p:nvPr>
        </p:nvSpPr>
        <p:spPr>
          <a:xfrm>
            <a:off x="1281113" y="2163600"/>
            <a:ext cx="9626600" cy="34452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左右">
    <p:bg>
      <p:bgPr>
        <a:blipFill rotWithShape="1">
          <a:blip r:embed="rId2"/>
          <a:stretch>
            <a:fillRect/>
          </a:stretch>
        </a:blipFill>
        <a:effectLst/>
      </p:bgPr>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dirty="0">
              <a:latin typeface="Arial" panose="020B0604020202020204" pitchFamily="34" charset="0"/>
              <a:sym typeface="+mn-ea"/>
            </a:endParaRPr>
          </a:p>
        </p:txBody>
      </p:sp>
      <p:sp>
        <p:nvSpPr>
          <p:cNvPr id="2" name="标题 1"/>
          <p:cNvSpPr>
            <a:spLocks noGrp="1"/>
          </p:cNvSpPr>
          <p:nvPr>
            <p:ph type="title" hasCustomPrompt="1"/>
            <p:custDataLst>
              <p:tags r:id="rId4"/>
            </p:custDataLst>
          </p:nvPr>
        </p:nvSpPr>
        <p:spPr>
          <a:xfrm>
            <a:off x="583200" y="770400"/>
            <a:ext cx="3960000" cy="882000"/>
          </a:xfrm>
        </p:spPr>
        <p:txBody>
          <a:bodyPr anchor="ctr">
            <a:normAutofit/>
          </a:bodyPr>
          <a:lstStyle>
            <a:lvl1pPr>
              <a:defRPr sz="3600" baseline="0">
                <a:latin typeface="Arial" panose="020B0604020202020204" pitchFamily="34" charset="0"/>
                <a:ea typeface="幼圆" panose="02010509060101010101" pitchFamily="49"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5"/>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latin typeface="Arial" panose="020B0604020202020204" pitchFamily="34" charset="0"/>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8"/>
            </p:custDataLst>
          </p:nvPr>
        </p:nvSpPr>
        <p:spPr>
          <a:xfrm>
            <a:off x="586800" y="1764000"/>
            <a:ext cx="3956400" cy="4093200"/>
          </a:xfrm>
        </p:spPr>
        <p:txBody>
          <a:bodyPr/>
          <a:lstStyle>
            <a:lvl1pPr>
              <a:defRPr baseline="0">
                <a:latin typeface="Arial" panose="020B0604020202020204" pitchFamily="34" charset="0"/>
                <a:ea typeface="幼圆" panose="02010509060101010101" pitchFamily="49" charset="-122"/>
              </a:defRPr>
            </a:lvl1pPr>
            <a:lvl2pPr>
              <a:defRPr baseline="0">
                <a:latin typeface="Arial" panose="020B0604020202020204" pitchFamily="34" charset="0"/>
                <a:ea typeface="幼圆" panose="02010509060101010101" pitchFamily="49" charset="-122"/>
              </a:defRPr>
            </a:lvl2pPr>
            <a:lvl3pPr>
              <a:defRPr baseline="0">
                <a:latin typeface="Arial" panose="020B0604020202020204" pitchFamily="34" charset="0"/>
                <a:ea typeface="幼圆" panose="02010509060101010101" pitchFamily="49" charset="-122"/>
              </a:defRPr>
            </a:lvl3pPr>
            <a:lvl4pPr>
              <a:defRPr baseline="0">
                <a:latin typeface="Arial" panose="020B0604020202020204" pitchFamily="34" charset="0"/>
                <a:ea typeface="幼圆" panose="02010509060101010101" pitchFamily="49" charset="-122"/>
              </a:defRPr>
            </a:lvl4pPr>
            <a:lvl5pPr>
              <a:defRPr baseline="0">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9"/>
            </p:custDataLst>
          </p:nvPr>
        </p:nvSpPr>
        <p:spPr>
          <a:xfrm>
            <a:off x="5101200" y="769938"/>
            <a:ext cx="6480000" cy="5087937"/>
          </a:xfrm>
        </p:spPr>
        <p:txBody>
          <a:bodyPr/>
          <a:lstStyle>
            <a:lvl1pPr>
              <a:defRPr baseline="0">
                <a:latin typeface="Arial" panose="020B0604020202020204" pitchFamily="34" charset="0"/>
                <a:ea typeface="幼圆" panose="02010509060101010101" pitchFamily="49" charset="-122"/>
              </a:defRPr>
            </a:lvl1pPr>
            <a:lvl2pPr>
              <a:defRPr baseline="0">
                <a:latin typeface="Arial" panose="020B0604020202020204" pitchFamily="34" charset="0"/>
                <a:ea typeface="幼圆" panose="02010509060101010101" pitchFamily="49" charset="-122"/>
              </a:defRPr>
            </a:lvl2pPr>
            <a:lvl3pPr>
              <a:defRPr baseline="0">
                <a:latin typeface="Arial" panose="020B0604020202020204" pitchFamily="34" charset="0"/>
                <a:ea typeface="幼圆" panose="02010509060101010101" pitchFamily="49" charset="-122"/>
              </a:defRPr>
            </a:lvl3pPr>
            <a:lvl4pPr>
              <a:defRPr baseline="0">
                <a:latin typeface="Arial" panose="020B0604020202020204" pitchFamily="34" charset="0"/>
                <a:ea typeface="幼圆" panose="02010509060101010101" pitchFamily="49" charset="-122"/>
              </a:defRPr>
            </a:lvl4pPr>
            <a:lvl5pPr>
              <a:defRPr baseline="0">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14" name="图片 13"/>
          <p:cNvPicPr>
            <a:picLocks noChangeAspect="1"/>
          </p:cNvPicPr>
          <p:nvPr userDrawn="1">
            <p:custDataLst>
              <p:tags r:id="rId10"/>
            </p:custDataLst>
          </p:nvPr>
        </p:nvPicPr>
        <p:blipFill rotWithShape="1">
          <a:blip r:embed="rId11"/>
          <a:srcRect/>
          <a:stretch>
            <a:fillRect/>
          </a:stretch>
        </p:blipFill>
        <p:spPr>
          <a:xfrm>
            <a:off x="0" y="47094"/>
            <a:ext cx="1126682" cy="898248"/>
          </a:xfrm>
          <a:prstGeom prst="rect">
            <a:avLst/>
          </a:prstGeom>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上下">
    <p:bg>
      <p:bgPr>
        <a:blipFill rotWithShape="1">
          <a:blip r:embed="rId2"/>
          <a:stretch>
            <a:fillRect/>
          </a:stretch>
        </a:blipFill>
        <a:effectLst/>
      </p:bgPr>
    </p:bg>
    <p:spTree>
      <p:nvGrpSpPr>
        <p:cNvPr id="1" name=""/>
        <p:cNvGrpSpPr/>
        <p:nvPr/>
      </p:nvGrpSpPr>
      <p:grpSpPr>
        <a:xfrm>
          <a:off x="0" y="0"/>
          <a:ext cx="0" cy="0"/>
          <a:chOff x="0" y="0"/>
          <a:chExt cx="0" cy="0"/>
        </a:xfrm>
      </p:grpSpPr>
      <p:sp>
        <p:nvSpPr>
          <p:cNvPr id="10" name="矩形 9"/>
          <p:cNvSpPr/>
          <p:nvPr userDrawn="1">
            <p:custDataLst>
              <p:tags r:id="rId3"/>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4"/>
            </p:custDataLst>
          </p:nvPr>
        </p:nvSpPr>
        <p:spPr>
          <a:xfrm>
            <a:off x="612000" y="781200"/>
            <a:ext cx="10976400" cy="626400"/>
          </a:xfrm>
        </p:spPr>
        <p:txBody>
          <a:bodyPr anchor="ctr">
            <a:normAutofit/>
          </a:bodyPr>
          <a:lstStyle>
            <a:lvl1pPr algn="ctr">
              <a:defRPr sz="3600" baseline="0">
                <a:latin typeface="Arial" panose="020B0604020202020204" pitchFamily="34" charset="0"/>
                <a:ea typeface="幼圆"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8"/>
            </p:custDataLst>
          </p:nvPr>
        </p:nvSpPr>
        <p:spPr>
          <a:xfrm>
            <a:off x="612000" y="1659600"/>
            <a:ext cx="10975975" cy="828000"/>
          </a:xfrm>
        </p:spPr>
        <p:txBody>
          <a:bodyPr/>
          <a:lstStyle>
            <a:lvl1pPr algn="ctr">
              <a:defRPr baseline="0">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9"/>
            </p:custDataLst>
          </p:nvPr>
        </p:nvSpPr>
        <p:spPr>
          <a:xfrm>
            <a:off x="612775" y="2808000"/>
            <a:ext cx="10965600" cy="3430800"/>
          </a:xfrm>
        </p:spPr>
        <p:txBody>
          <a:bodyPr/>
          <a:lstStyle>
            <a:lvl1pPr>
              <a:defRPr baseline="0">
                <a:latin typeface="Arial" panose="020B0604020202020204" pitchFamily="34" charset="0"/>
                <a:ea typeface="幼圆" panose="02010509060101010101" pitchFamily="49" charset="-122"/>
              </a:defRPr>
            </a:lvl1pPr>
            <a:lvl2pPr>
              <a:defRPr baseline="0">
                <a:latin typeface="Arial" panose="020B0604020202020204" pitchFamily="34" charset="0"/>
                <a:ea typeface="幼圆" panose="02010509060101010101" pitchFamily="49" charset="-122"/>
              </a:defRPr>
            </a:lvl2pPr>
            <a:lvl3pPr>
              <a:defRPr baseline="0">
                <a:latin typeface="Arial" panose="020B0604020202020204" pitchFamily="34" charset="0"/>
                <a:ea typeface="幼圆" panose="02010509060101010101" pitchFamily="49" charset="-122"/>
              </a:defRPr>
            </a:lvl3pPr>
            <a:lvl4pPr>
              <a:defRPr baseline="0">
                <a:latin typeface="Arial" panose="020B0604020202020204" pitchFamily="34" charset="0"/>
                <a:ea typeface="幼圆" panose="02010509060101010101" pitchFamily="49" charset="-122"/>
              </a:defRPr>
            </a:lvl4pPr>
            <a:lvl5pPr>
              <a:defRPr baseline="0">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18" name="图片 17"/>
          <p:cNvPicPr>
            <a:picLocks noChangeAspect="1"/>
          </p:cNvPicPr>
          <p:nvPr userDrawn="1">
            <p:custDataLst>
              <p:tags r:id="rId10"/>
            </p:custDataLst>
          </p:nvPr>
        </p:nvPicPr>
        <p:blipFill rotWithShape="1">
          <a:blip r:embed="rId11"/>
          <a:srcRect/>
          <a:stretch>
            <a:fillRect/>
          </a:stretch>
        </p:blipFill>
        <p:spPr>
          <a:xfrm>
            <a:off x="0" y="47094"/>
            <a:ext cx="1126682" cy="898248"/>
          </a:xfrm>
          <a:prstGeom prst="rect">
            <a:avLst/>
          </a:prstGeom>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下上">
    <p:bg>
      <p:bgPr>
        <a:blipFill rotWithShape="1">
          <a:blip r:embed="rId2"/>
          <a:stretch>
            <a:fillRect/>
          </a:stretch>
        </a:blipFill>
        <a:effectLst/>
      </p:bgPr>
    </p:bg>
    <p:spTree>
      <p:nvGrpSpPr>
        <p:cNvPr id="1" name=""/>
        <p:cNvGrpSpPr/>
        <p:nvPr/>
      </p:nvGrpSpPr>
      <p:grpSpPr>
        <a:xfrm>
          <a:off x="0" y="0"/>
          <a:ext cx="0" cy="0"/>
          <a:chOff x="0" y="0"/>
          <a:chExt cx="0" cy="0"/>
        </a:xfrm>
      </p:grpSpPr>
      <p:sp>
        <p:nvSpPr>
          <p:cNvPr id="12" name="矩形 11"/>
          <p:cNvSpPr/>
          <p:nvPr userDrawn="1">
            <p:custDataLst>
              <p:tags r:id="rId3"/>
            </p:custDataLst>
          </p:nvPr>
        </p:nvSpPr>
        <p:spPr>
          <a:xfrm>
            <a:off x="295910" y="304800"/>
            <a:ext cx="11607800" cy="6248400"/>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latin typeface="Viner Hand ITC" panose="03070502030502020203" charset="0"/>
              <a:cs typeface="Viner Hand ITC" panose="03070502030502020203" charset="0"/>
              <a:sym typeface="+mn-ea"/>
            </a:endParaRPr>
          </a:p>
        </p:txBody>
      </p:sp>
      <p:sp>
        <p:nvSpPr>
          <p:cNvPr id="8" name="矩形 7"/>
          <p:cNvSpPr/>
          <p:nvPr userDrawn="1">
            <p:custDataLst>
              <p:tags r:id="rId4"/>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5"/>
            </p:custDataLst>
          </p:nvPr>
        </p:nvSpPr>
        <p:spPr>
          <a:xfrm>
            <a:off x="604800" y="669600"/>
            <a:ext cx="10976400" cy="565200"/>
          </a:xfrm>
        </p:spPr>
        <p:txBody>
          <a:bodyPr anchor="ctr">
            <a:normAutofit/>
          </a:bodyPr>
          <a:lstStyle>
            <a:lvl1pPr algn="ctr">
              <a:defRPr sz="3200" baseline="0">
                <a:solidFill>
                  <a:schemeClr val="tx1">
                    <a:lumMod val="85000"/>
                    <a:lumOff val="15000"/>
                  </a:schemeClr>
                </a:solidFill>
                <a:latin typeface="Arial" panose="020B0604020202020204" pitchFamily="34" charset="0"/>
                <a:ea typeface="幼圆"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604837" y="1681200"/>
            <a:ext cx="10990800" cy="32112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0"/>
            </p:custDataLst>
          </p:nvPr>
        </p:nvSpPr>
        <p:spPr>
          <a:xfrm>
            <a:off x="594000" y="5180400"/>
            <a:ext cx="11001600" cy="10116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导航">
    <p:bg>
      <p:bgPr>
        <a:blipFill rotWithShape="1">
          <a:blip r:embed="rId2"/>
          <a:stretch>
            <a:fillRect/>
          </a:stretch>
        </a:blipFill>
        <a:effectLst/>
      </p:bgPr>
    </p:bg>
    <p:spTree>
      <p:nvGrpSpPr>
        <p:cNvPr id="1" name=""/>
        <p:cNvGrpSpPr/>
        <p:nvPr/>
      </p:nvGrpSpPr>
      <p:grpSpPr>
        <a:xfrm>
          <a:off x="0" y="0"/>
          <a:ext cx="0" cy="0"/>
          <a:chOff x="0" y="0"/>
          <a:chExt cx="0" cy="0"/>
        </a:xfrm>
      </p:grpSpPr>
      <p:sp>
        <p:nvSpPr>
          <p:cNvPr id="10" name="矩形 9"/>
          <p:cNvSpPr/>
          <p:nvPr userDrawn="1">
            <p:custDataLst>
              <p:tags r:id="rId3"/>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4"/>
            </p:custDataLst>
          </p:nvPr>
        </p:nvSpPr>
        <p:spPr>
          <a:xfrm>
            <a:off x="579600" y="237600"/>
            <a:ext cx="11037600" cy="476092"/>
          </a:xfrm>
        </p:spPr>
        <p:txBody>
          <a:bodyPr>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8"/>
            </p:custDataLst>
          </p:nvPr>
        </p:nvSpPr>
        <p:spPr>
          <a:xfrm>
            <a:off x="579600" y="1663200"/>
            <a:ext cx="5342400" cy="28944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9"/>
            </p:custDataLst>
          </p:nvPr>
        </p:nvSpPr>
        <p:spPr>
          <a:xfrm>
            <a:off x="6242400" y="1663200"/>
            <a:ext cx="5367600" cy="28944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0"/>
            </p:custDataLst>
          </p:nvPr>
        </p:nvSpPr>
        <p:spPr>
          <a:xfrm>
            <a:off x="572400" y="4816800"/>
            <a:ext cx="5342400" cy="7812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1"/>
            </p:custDataLst>
          </p:nvPr>
        </p:nvSpPr>
        <p:spPr>
          <a:xfrm>
            <a:off x="6253200" y="4813200"/>
            <a:ext cx="5367600" cy="7812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腰带">
    <p:bg>
      <p:bgPr>
        <a:blipFill rotWithShape="1">
          <a:blip r:embed="rId2"/>
          <a:stretch>
            <a:fillRect/>
          </a:stretch>
        </a:blipFill>
        <a:effectLst/>
      </p:bgPr>
    </p:bg>
    <p:spTree>
      <p:nvGrpSpPr>
        <p:cNvPr id="1" name=""/>
        <p:cNvGrpSpPr/>
        <p:nvPr/>
      </p:nvGrpSpPr>
      <p:grpSpPr>
        <a:xfrm>
          <a:off x="0" y="0"/>
          <a:ext cx="0" cy="0"/>
          <a:chOff x="0" y="0"/>
          <a:chExt cx="0" cy="0"/>
        </a:xfrm>
      </p:grpSpPr>
      <p:sp>
        <p:nvSpPr>
          <p:cNvPr id="10" name="矩形 9"/>
          <p:cNvSpPr/>
          <p:nvPr userDrawn="1">
            <p:custDataLst>
              <p:tags r:id="rId3"/>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4"/>
            </p:custDataLst>
          </p:nvPr>
        </p:nvSpPr>
        <p:spPr>
          <a:xfrm>
            <a:off x="1522800" y="1339200"/>
            <a:ext cx="9144000" cy="2386800"/>
          </a:xfrm>
        </p:spPr>
        <p:txBody>
          <a:bodyPr anchor="b">
            <a:normAutofit/>
          </a:bodyPr>
          <a:lstStyle>
            <a:lvl1pPr algn="ctr">
              <a:defRPr sz="6000" baseline="0">
                <a:solidFill>
                  <a:schemeClr val="tx1">
                    <a:lumMod val="85000"/>
                    <a:lumOff val="15000"/>
                  </a:schemeClr>
                </a:solidFill>
                <a:latin typeface="Arial" panose="020B0604020202020204" pitchFamily="34" charset="0"/>
                <a:ea typeface="幼圆" panose="02010509060101010101" pitchFamily="49"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8"/>
            </p:custDataLst>
          </p:nvPr>
        </p:nvSpPr>
        <p:spPr>
          <a:xfrm>
            <a:off x="1522413" y="3862800"/>
            <a:ext cx="9144000" cy="1656000"/>
          </a:xfrm>
        </p:spPr>
        <p:txBody>
          <a:bodyPr/>
          <a:lstStyle>
            <a:lvl1pPr algn="ct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pic>
        <p:nvPicPr>
          <p:cNvPr id="9" name="图片 8"/>
          <p:cNvPicPr>
            <a:picLocks noChangeAspect="1"/>
          </p:cNvPicPr>
          <p:nvPr userDrawn="1">
            <p:custDataLst>
              <p:tags r:id="rId9"/>
            </p:custDataLst>
          </p:nvPr>
        </p:nvPicPr>
        <p:blipFill rotWithShape="1">
          <a:blip r:embed="rId10" cstate="email"/>
          <a:srcRect/>
          <a:stretch>
            <a:fillRect/>
          </a:stretch>
        </p:blipFill>
        <p:spPr>
          <a:xfrm>
            <a:off x="98198" y="-42441"/>
            <a:ext cx="2993789" cy="238680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4"/>
            </p:custDataLst>
          </p:nvPr>
        </p:nvSpPr>
        <p:spPr/>
        <p:txBody>
          <a:bodyPr/>
          <a:lstStyle/>
          <a:p>
            <a:endParaRPr lang="zh-CN" altLang="en-US"/>
          </a:p>
        </p:txBody>
      </p:sp>
      <p:sp>
        <p:nvSpPr>
          <p:cNvPr id="4" name="灯片编号占位符 3"/>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3"/>
            </p:custDataLst>
          </p:nvPr>
        </p:nvSpPr>
        <p:spPr>
          <a:xfrm>
            <a:off x="669930" y="443234"/>
            <a:ext cx="10852237" cy="441964"/>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4"/>
            </p:custDataLst>
          </p:nvPr>
        </p:nvSpPr>
        <p:spPr>
          <a:xfrm>
            <a:off x="669930" y="952508"/>
            <a:ext cx="5283242" cy="5388907"/>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6238925" y="952508"/>
            <a:ext cx="5283242"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6"/>
            </p:custDataLst>
          </p:nvPr>
        </p:nvSpPr>
        <p:spPr/>
        <p:txBody>
          <a:bodyPr lIns="90000" tIns="46800" rIns="90000" bIns="46800">
            <a:normAutofit/>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7"/>
            </p:custDataLst>
          </p:nvPr>
        </p:nvSpPr>
        <p:spPr/>
        <p:txBody>
          <a:bodyPr lIns="90000" tIns="46800" rIns="90000" bIns="46800">
            <a:normAutofit/>
          </a:bodyPr>
          <a:lstStyle/>
          <a:p>
            <a:endParaRPr lang="zh-CN" altLang="en-US" dirty="0"/>
          </a:p>
        </p:txBody>
      </p:sp>
      <p:sp>
        <p:nvSpPr>
          <p:cNvPr id="7" name="灯片编号占位符 6"/>
          <p:cNvSpPr>
            <a:spLocks noGrp="1"/>
          </p:cNvSpPr>
          <p:nvPr>
            <p:ph type="sldNum" sz="quarter" idx="12"/>
            <p:custDataLst>
              <p:tags r:id="rId8"/>
            </p:custDataLst>
          </p:nvPr>
        </p:nvSpPr>
        <p:spPr/>
        <p:txBody>
          <a:bodyPr lIns="90000" tIns="46800" rIns="90000" bIns="46800">
            <a:normAutofit/>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2" name="组合 11"/>
          <p:cNvGrpSpPr/>
          <p:nvPr>
            <p:custDataLst>
              <p:tags r:id="rId3"/>
            </p:custDataLst>
          </p:nvPr>
        </p:nvGrpSpPr>
        <p:grpSpPr>
          <a:xfrm>
            <a:off x="11583670" y="5733415"/>
            <a:ext cx="498475" cy="1082675"/>
            <a:chOff x="17775" y="8015"/>
            <a:chExt cx="1252" cy="2719"/>
          </a:xfrm>
        </p:grpSpPr>
        <p:sp>
          <p:nvSpPr>
            <p:cNvPr id="13" name="椭圆 12"/>
            <p:cNvSpPr/>
            <p:nvPr userDrawn="1">
              <p:custDataLst>
                <p:tags r:id="rId4"/>
              </p:custDataLst>
            </p:nvPr>
          </p:nvSpPr>
          <p:spPr>
            <a:xfrm>
              <a:off x="18152" y="9860"/>
              <a:ext cx="875" cy="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userDrawn="1">
              <p:custDataLst>
                <p:tags r:id="rId5"/>
              </p:custDataLst>
            </p:nvPr>
          </p:nvSpPr>
          <p:spPr>
            <a:xfrm>
              <a:off x="17775" y="9140"/>
              <a:ext cx="626" cy="62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userDrawn="1">
              <p:custDataLst>
                <p:tags r:id="rId6"/>
              </p:custDataLst>
            </p:nvPr>
          </p:nvSpPr>
          <p:spPr>
            <a:xfrm>
              <a:off x="18401" y="8687"/>
              <a:ext cx="626" cy="62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userDrawn="1">
              <p:custDataLst>
                <p:tags r:id="rId7"/>
              </p:custDataLst>
            </p:nvPr>
          </p:nvSpPr>
          <p:spPr>
            <a:xfrm>
              <a:off x="17883" y="8015"/>
              <a:ext cx="626" cy="62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竖排标题 1"/>
          <p:cNvSpPr>
            <a:spLocks noGrp="1"/>
          </p:cNvSpPr>
          <p:nvPr>
            <p:ph type="title" orient="vert"/>
            <p:custDataLst>
              <p:tags r:id="rId8"/>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p>
            <a:endParaRPr lang="zh-CN" altLang="en-US"/>
          </a:p>
        </p:txBody>
      </p:sp>
      <p:sp>
        <p:nvSpPr>
          <p:cNvPr id="6" name="灯片编号占位符 5"/>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5" Type="http://schemas.openxmlformats.org/officeDocument/2006/relationships/theme" Target="../theme/theme1.xml"/><Relationship Id="rId24" Type="http://schemas.openxmlformats.org/officeDocument/2006/relationships/tags" Target="../tags/tag124.xml"/><Relationship Id="rId23" Type="http://schemas.openxmlformats.org/officeDocument/2006/relationships/tags" Target="../tags/tag123.xml"/><Relationship Id="rId22" Type="http://schemas.openxmlformats.org/officeDocument/2006/relationships/tags" Target="../tags/tag122.xml"/><Relationship Id="rId21" Type="http://schemas.openxmlformats.org/officeDocument/2006/relationships/tags" Target="../tags/tag121.xml"/><Relationship Id="rId20" Type="http://schemas.openxmlformats.org/officeDocument/2006/relationships/tags" Target="../tags/tag120.xml"/><Relationship Id="rId2" Type="http://schemas.openxmlformats.org/officeDocument/2006/relationships/slideLayout" Target="../slideLayouts/slideLayout2.xml"/><Relationship Id="rId19" Type="http://schemas.openxmlformats.org/officeDocument/2006/relationships/tags" Target="../tags/tag1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slideLayout" Target="../slideLayouts/slideLayout26.xml"/><Relationship Id="rId7" Type="http://schemas.openxmlformats.org/officeDocument/2006/relationships/slideLayout" Target="../slideLayouts/slideLayout25.xml"/><Relationship Id="rId6" Type="http://schemas.openxmlformats.org/officeDocument/2006/relationships/slideLayout" Target="../slideLayouts/slideLayout24.xml"/><Relationship Id="rId5" Type="http://schemas.openxmlformats.org/officeDocument/2006/relationships/slideLayout" Target="../slideLayouts/slideLayout23.xml"/><Relationship Id="rId4" Type="http://schemas.openxmlformats.org/officeDocument/2006/relationships/slideLayout" Target="../slideLayouts/slideLayout22.xml"/><Relationship Id="rId3" Type="http://schemas.openxmlformats.org/officeDocument/2006/relationships/slideLayout" Target="../slideLayouts/slideLayout21.xml"/><Relationship Id="rId25" Type="http://schemas.openxmlformats.org/officeDocument/2006/relationships/theme" Target="../theme/theme2.xml"/><Relationship Id="rId24" Type="http://schemas.openxmlformats.org/officeDocument/2006/relationships/tags" Target="../tags/tag284.xml"/><Relationship Id="rId23" Type="http://schemas.openxmlformats.org/officeDocument/2006/relationships/tags" Target="../tags/tag283.xml"/><Relationship Id="rId22" Type="http://schemas.openxmlformats.org/officeDocument/2006/relationships/tags" Target="../tags/tag282.xml"/><Relationship Id="rId21" Type="http://schemas.openxmlformats.org/officeDocument/2006/relationships/tags" Target="../tags/tag281.xml"/><Relationship Id="rId20" Type="http://schemas.openxmlformats.org/officeDocument/2006/relationships/tags" Target="../tags/tag280.xml"/><Relationship Id="rId2" Type="http://schemas.openxmlformats.org/officeDocument/2006/relationships/slideLayout" Target="../slideLayouts/slideLayout20.xml"/><Relationship Id="rId19" Type="http://schemas.openxmlformats.org/officeDocument/2006/relationships/tags" Target="../tags/tag279.xml"/><Relationship Id="rId18" Type="http://schemas.openxmlformats.org/officeDocument/2006/relationships/slideLayout" Target="../slideLayouts/slideLayout36.xml"/><Relationship Id="rId17" Type="http://schemas.openxmlformats.org/officeDocument/2006/relationships/slideLayout" Target="../slideLayouts/slideLayout35.xml"/><Relationship Id="rId16" Type="http://schemas.openxmlformats.org/officeDocument/2006/relationships/slideLayout" Target="../slideLayouts/slideLayout34.xml"/><Relationship Id="rId15" Type="http://schemas.openxmlformats.org/officeDocument/2006/relationships/slideLayout" Target="../slideLayouts/slideLayout33.xml"/><Relationship Id="rId14" Type="http://schemas.openxmlformats.org/officeDocument/2006/relationships/slideLayout" Target="../slideLayouts/slideLayout32.xml"/><Relationship Id="rId13" Type="http://schemas.openxmlformats.org/officeDocument/2006/relationships/slideLayout" Target="../slideLayouts/slideLayout31.xml"/><Relationship Id="rId12" Type="http://schemas.openxmlformats.org/officeDocument/2006/relationships/slideLayout" Target="../slideLayouts/slideLayout30.xml"/><Relationship Id="rId11" Type="http://schemas.openxmlformats.org/officeDocument/2006/relationships/slideLayout" Target="../slideLayouts/slideLayout29.xml"/><Relationship Id="rId10" Type="http://schemas.openxmlformats.org/officeDocument/2006/relationships/slideLayout" Target="../slideLayouts/slideLayout28.xml"/><Relationship Id="rId1"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45.xml"/><Relationship Id="rId8" Type="http://schemas.openxmlformats.org/officeDocument/2006/relationships/slideLayout" Target="../slideLayouts/slideLayout44.xml"/><Relationship Id="rId7" Type="http://schemas.openxmlformats.org/officeDocument/2006/relationships/slideLayout" Target="../slideLayouts/slideLayout43.xml"/><Relationship Id="rId6" Type="http://schemas.openxmlformats.org/officeDocument/2006/relationships/slideLayout" Target="../slideLayouts/slideLayout42.xml"/><Relationship Id="rId5" Type="http://schemas.openxmlformats.org/officeDocument/2006/relationships/slideLayout" Target="../slideLayouts/slideLayout41.xml"/><Relationship Id="rId4" Type="http://schemas.openxmlformats.org/officeDocument/2006/relationships/slideLayout" Target="../slideLayouts/slideLayout40.xml"/><Relationship Id="rId3" Type="http://schemas.openxmlformats.org/officeDocument/2006/relationships/slideLayout" Target="../slideLayouts/slideLayout39.xml"/><Relationship Id="rId2" Type="http://schemas.openxmlformats.org/officeDocument/2006/relationships/slideLayout" Target="../slideLayouts/slideLayout38.xml"/><Relationship Id="rId12" Type="http://schemas.openxmlformats.org/officeDocument/2006/relationships/theme" Target="../theme/theme3.xml"/><Relationship Id="rId11" Type="http://schemas.openxmlformats.org/officeDocument/2006/relationships/slideLayout" Target="../slideLayouts/slideLayout47.xml"/><Relationship Id="rId10" Type="http://schemas.openxmlformats.org/officeDocument/2006/relationships/slideLayout" Target="../slideLayouts/slideLayout46.xml"/><Relationship Id="rId1"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56.xml"/><Relationship Id="rId8" Type="http://schemas.openxmlformats.org/officeDocument/2006/relationships/slideLayout" Target="../slideLayouts/slideLayout55.xml"/><Relationship Id="rId7" Type="http://schemas.openxmlformats.org/officeDocument/2006/relationships/slideLayout" Target="../slideLayouts/slideLayout54.xml"/><Relationship Id="rId6" Type="http://schemas.openxmlformats.org/officeDocument/2006/relationships/slideLayout" Target="../slideLayouts/slideLayout53.xml"/><Relationship Id="rId5" Type="http://schemas.openxmlformats.org/officeDocument/2006/relationships/slideLayout" Target="../slideLayouts/slideLayout52.xml"/><Relationship Id="rId4" Type="http://schemas.openxmlformats.org/officeDocument/2006/relationships/slideLayout" Target="../slideLayouts/slideLayout51.xml"/><Relationship Id="rId3" Type="http://schemas.openxmlformats.org/officeDocument/2006/relationships/slideLayout" Target="../slideLayouts/slideLayout50.xml"/><Relationship Id="rId25" Type="http://schemas.openxmlformats.org/officeDocument/2006/relationships/theme" Target="../theme/theme4.xml"/><Relationship Id="rId24" Type="http://schemas.openxmlformats.org/officeDocument/2006/relationships/tags" Target="../tags/tag434.xml"/><Relationship Id="rId23" Type="http://schemas.openxmlformats.org/officeDocument/2006/relationships/tags" Target="../tags/tag433.xml"/><Relationship Id="rId22" Type="http://schemas.openxmlformats.org/officeDocument/2006/relationships/tags" Target="../tags/tag432.xml"/><Relationship Id="rId21" Type="http://schemas.openxmlformats.org/officeDocument/2006/relationships/tags" Target="../tags/tag431.xml"/><Relationship Id="rId20" Type="http://schemas.openxmlformats.org/officeDocument/2006/relationships/tags" Target="../tags/tag430.xml"/><Relationship Id="rId2" Type="http://schemas.openxmlformats.org/officeDocument/2006/relationships/slideLayout" Target="../slideLayouts/slideLayout49.xml"/><Relationship Id="rId19" Type="http://schemas.openxmlformats.org/officeDocument/2006/relationships/tags" Target="../tags/tag429.xml"/><Relationship Id="rId18" Type="http://schemas.openxmlformats.org/officeDocument/2006/relationships/slideLayout" Target="../slideLayouts/slideLayout65.xml"/><Relationship Id="rId17" Type="http://schemas.openxmlformats.org/officeDocument/2006/relationships/slideLayout" Target="../slideLayouts/slideLayout64.xml"/><Relationship Id="rId16" Type="http://schemas.openxmlformats.org/officeDocument/2006/relationships/slideLayout" Target="../slideLayouts/slideLayout63.xml"/><Relationship Id="rId15" Type="http://schemas.openxmlformats.org/officeDocument/2006/relationships/slideLayout" Target="../slideLayouts/slideLayout62.xml"/><Relationship Id="rId14" Type="http://schemas.openxmlformats.org/officeDocument/2006/relationships/slideLayout" Target="../slideLayouts/slideLayout61.xml"/><Relationship Id="rId13" Type="http://schemas.openxmlformats.org/officeDocument/2006/relationships/slideLayout" Target="../slideLayouts/slideLayout60.xml"/><Relationship Id="rId12" Type="http://schemas.openxmlformats.org/officeDocument/2006/relationships/slideLayout" Target="../slideLayouts/slideLayout59.xml"/><Relationship Id="rId11" Type="http://schemas.openxmlformats.org/officeDocument/2006/relationships/slideLayout" Target="../slideLayouts/slideLayout58.xml"/><Relationship Id="rId10" Type="http://schemas.openxmlformats.org/officeDocument/2006/relationships/slideLayout" Target="../slideLayouts/slideLayout57.xml"/><Relationship Id="rId1" Type="http://schemas.openxmlformats.org/officeDocument/2006/relationships/slideLayout" Target="../slideLayouts/slideLayout4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90000" tIns="46800" rIns="90000" bIns="468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0000" tIns="46800" rIns="90000" bIns="4680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0000" tIns="46800" rIns="90000" bIns="4680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0000" tIns="46800" rIns="90000" bIns="4680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tint val="75000"/>
                  </a:schemeClr>
                </a:solidFill>
                <a:latin typeface="隶书" panose="02010509060101010101" pitchFamily="49" charset="-122"/>
                <a:ea typeface="隶书"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tint val="75000"/>
                  </a:schemeClr>
                </a:solidFill>
                <a:latin typeface="隶书" panose="02010509060101010101" pitchFamily="49" charset="-122"/>
                <a:ea typeface="隶书" panose="02010509060101010101" pitchFamily="49"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tint val="75000"/>
                  </a:schemeClr>
                </a:solidFill>
                <a:latin typeface="隶书" panose="02010509060101010101" pitchFamily="49" charset="-122"/>
                <a:ea typeface="隶书" panose="02010509060101010101" pitchFamily="49"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隶书" panose="02010509060101010101" pitchFamily="49" charset="-122"/>
          <a:ea typeface="隶书" panose="02010509060101010101" pitchFamily="49"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隶书" panose="02010509060101010101" pitchFamily="49" charset="-122"/>
          <a:ea typeface="隶书" panose="02010509060101010101" pitchFamily="49"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隶书" panose="02010509060101010101" pitchFamily="49" charset="-122"/>
          <a:ea typeface="隶书" panose="02010509060101010101" pitchFamily="49"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隶书" panose="02010509060101010101" pitchFamily="49" charset="-122"/>
          <a:ea typeface="隶书" panose="02010509060101010101" pitchFamily="49"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隶书" panose="02010509060101010101" pitchFamily="49" charset="-122"/>
          <a:ea typeface="隶书" panose="02010509060101010101" pitchFamily="49"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隶书" panose="02010509060101010101" pitchFamily="49" charset="-122"/>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098" name="Rectangle 2"/>
          <p:cNvSpPr>
            <a:spLocks noGrp="1" noChangeArrowheads="1"/>
          </p:cNvSpPr>
          <p:nvPr>
            <p:ph type="dt" sz="half" idx="2"/>
          </p:nvPr>
        </p:nvSpPr>
        <p:spPr bwMode="auto">
          <a:xfrm>
            <a:off x="609600" y="6251575"/>
            <a:ext cx="2844800" cy="476250"/>
          </a:xfrm>
          <a:prstGeom prst="rect">
            <a:avLst/>
          </a:prstGeom>
          <a:noFill/>
          <a:ln w="9525">
            <a:noFill/>
            <a:miter lim="800000"/>
          </a:ln>
          <a:effectLst/>
        </p:spPr>
        <p:txBody>
          <a:bodyPr vert="horz" wrap="square" lIns="91440" tIns="45720" rIns="91440" bIns="45720" numCol="1" anchor="b" anchorCtr="0" compatLnSpc="1"/>
          <a:lstStyle>
            <a:lvl1pPr>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99" name="Rectangle 3"/>
          <p:cNvSpPr>
            <a:spLocks noGrp="1" noChangeArrowheads="1"/>
          </p:cNvSpPr>
          <p:nvPr>
            <p:ph type="sldNum" sz="quarter" idx="4"/>
          </p:nvPr>
        </p:nvSpPr>
        <p:spPr bwMode="auto">
          <a:xfrm>
            <a:off x="8737600" y="6248400"/>
            <a:ext cx="2844800" cy="476250"/>
          </a:xfrm>
          <a:prstGeom prst="rect">
            <a:avLst/>
          </a:prstGeom>
          <a:noFill/>
          <a:ln w="9525">
            <a:noFill/>
            <a:miter lim="800000"/>
          </a:ln>
          <a:effectLst/>
        </p:spPr>
        <p:txBody>
          <a:bodyPr vert="horz" wrap="square" lIns="91440" tIns="45720" rIns="91440" bIns="45720" numCol="1" anchor="b" anchorCtr="0" compatLnSpc="1"/>
          <a:lstStyle>
            <a:lvl1pPr algn="r">
              <a:defRPr sz="1200">
                <a:latin typeface="Arial" panose="020B0604020202020204" pitchFamily="34" charset="0"/>
              </a:defRPr>
            </a:lvl1pPr>
          </a:lstStyle>
          <a:p>
            <a:pPr lvl="0" eaLnBrk="1" hangingPunct="1">
              <a:buNone/>
            </a:pPr>
            <a:fld id="{9A0DB2DC-4C9A-4742-B13C-FB6460FD3503}" type="slidenum">
              <a:rPr lang="en-US" altLang="zh-CN" dirty="0"/>
            </a:fld>
            <a:endParaRPr lang="en-US" altLang="zh-CN" dirty="0">
              <a:latin typeface="Garamond" panose="02020404030301010803" pitchFamily="18" charset="0"/>
            </a:endParaRPr>
          </a:p>
        </p:txBody>
      </p:sp>
      <p:grpSp>
        <p:nvGrpSpPr>
          <p:cNvPr id="1028" name="Group 4"/>
          <p:cNvGrpSpPr/>
          <p:nvPr/>
        </p:nvGrpSpPr>
        <p:grpSpPr>
          <a:xfrm>
            <a:off x="0" y="0"/>
            <a:ext cx="12187767" cy="6850063"/>
            <a:chOff x="0" y="0"/>
            <a:chExt cx="5758" cy="4315"/>
          </a:xfrm>
        </p:grpSpPr>
        <p:grpSp>
          <p:nvGrpSpPr>
            <p:cNvPr id="1032" name="Group 5"/>
            <p:cNvGrpSpPr/>
            <p:nvPr userDrawn="1"/>
          </p:nvGrpSpPr>
          <p:grpSpPr>
            <a:xfrm>
              <a:off x="1728" y="2230"/>
              <a:ext cx="4027" cy="2085"/>
              <a:chOff x="1728" y="2230"/>
              <a:chExt cx="4027" cy="2085"/>
            </a:xfrm>
          </p:grpSpPr>
          <p:sp>
            <p:nvSpPr>
              <p:cNvPr id="4102" name="Freeform 6"/>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Garamond" panose="02020404030301010803" pitchFamily="18" charset="0"/>
                  <a:ea typeface="宋体" panose="02010600030101010101" pitchFamily="2" charset="-122"/>
                  <a:cs typeface="+mn-cs"/>
                </a:endParaRPr>
              </a:p>
            </p:txBody>
          </p:sp>
          <p:sp>
            <p:nvSpPr>
              <p:cNvPr id="4103" name="Freeform 7"/>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Garamond" panose="02020404030301010803" pitchFamily="18" charset="0"/>
                  <a:ea typeface="宋体" panose="02010600030101010101" pitchFamily="2" charset="-122"/>
                  <a:cs typeface="+mn-cs"/>
                </a:endParaRPr>
              </a:p>
            </p:txBody>
          </p:sp>
          <p:sp>
            <p:nvSpPr>
              <p:cNvPr id="4104" name="Freeform 8"/>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Garamond" panose="02020404030301010803" pitchFamily="18" charset="0"/>
                  <a:ea typeface="宋体" panose="02010600030101010101" pitchFamily="2" charset="-122"/>
                  <a:cs typeface="+mn-cs"/>
                </a:endParaRPr>
              </a:p>
            </p:txBody>
          </p:sp>
          <p:sp>
            <p:nvSpPr>
              <p:cNvPr id="4105" name="Freeform 9"/>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Garamond" panose="02020404030301010803" pitchFamily="18" charset="0"/>
                  <a:ea typeface="宋体" panose="02010600030101010101" pitchFamily="2" charset="-122"/>
                  <a:cs typeface="+mn-cs"/>
                </a:endParaRPr>
              </a:p>
            </p:txBody>
          </p:sp>
          <p:sp>
            <p:nvSpPr>
              <p:cNvPr id="4106" name="Freeform 10"/>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Garamond" panose="02020404030301010803" pitchFamily="18" charset="0"/>
                  <a:ea typeface="宋体" panose="02010600030101010101" pitchFamily="2" charset="-122"/>
                  <a:cs typeface="+mn-cs"/>
                </a:endParaRPr>
              </a:p>
            </p:txBody>
          </p:sp>
        </p:grpSp>
        <p:sp>
          <p:nvSpPr>
            <p:cNvPr id="4107" name="Freeform 11"/>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Garamond" panose="02020404030301010803" pitchFamily="18" charset="0"/>
                <a:ea typeface="宋体" panose="02010600030101010101" pitchFamily="2" charset="-122"/>
                <a:cs typeface="+mn-cs"/>
              </a:endParaRPr>
            </a:p>
          </p:txBody>
        </p:sp>
        <p:sp>
          <p:nvSpPr>
            <p:cNvPr id="4108" name="Freeform 12"/>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Garamond" panose="02020404030301010803" pitchFamily="18" charset="0"/>
                <a:ea typeface="宋体" panose="02010600030101010101" pitchFamily="2" charset="-122"/>
                <a:cs typeface="+mn-cs"/>
              </a:endParaRPr>
            </a:p>
          </p:txBody>
        </p:sp>
      </p:grpSp>
      <p:sp>
        <p:nvSpPr>
          <p:cNvPr id="4109" name="Rectangle 13"/>
          <p:cNvSpPr>
            <a:spLocks noGrp="1" noRot="1" noChangeArrowheads="1"/>
          </p:cNvSpPr>
          <p:nvPr>
            <p:ph type="title"/>
          </p:nvPr>
        </p:nvSpPr>
        <p:spPr bwMode="auto">
          <a:xfrm>
            <a:off x="609600" y="274638"/>
            <a:ext cx="10972800" cy="1143000"/>
          </a:xfrm>
          <a:prstGeom prst="rect">
            <a:avLst/>
          </a:prstGeom>
          <a:noFill/>
          <a:ln w="9525">
            <a:noFill/>
            <a:miter lim="800000"/>
          </a:ln>
          <a:effec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4110" name="Rectangle 14"/>
          <p:cNvSpPr>
            <a:spLocks noGrp="1" noChangeArrowheads="1"/>
          </p:cNvSpPr>
          <p:nvPr>
            <p:ph type="ftr" sz="quarter" idx="3"/>
          </p:nvPr>
        </p:nvSpPr>
        <p:spPr bwMode="auto">
          <a:xfrm>
            <a:off x="4165600" y="6248400"/>
            <a:ext cx="3860800" cy="476250"/>
          </a:xfrm>
          <a:prstGeom prst="rect">
            <a:avLst/>
          </a:prstGeom>
          <a:noFill/>
          <a:ln w="9525">
            <a:noFill/>
            <a:miter lim="800000"/>
          </a:ln>
          <a:effectLst/>
        </p:spPr>
        <p:txBody>
          <a:bodyPr vert="horz" wrap="square" lIns="91440" tIns="45720" rIns="91440" bIns="45720" numCol="1" anchor="b" anchorCtr="0" compatLnSpc="1"/>
          <a:lstStyle>
            <a:lvl1pPr algn="ctr">
              <a:defRPr sz="120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11" name="Rectangle 15"/>
          <p:cNvSpPr>
            <a:spLocks noGrp="1" noChangeArrowheads="1"/>
          </p:cNvSpPr>
          <p:nvPr>
            <p:ph type="body" idx="1"/>
          </p:nvPr>
        </p:nvSpPr>
        <p:spPr bwMode="auto">
          <a:xfrm>
            <a:off x="609600" y="1600200"/>
            <a:ext cx="10972800" cy="4525963"/>
          </a:xfrm>
          <a:prstGeom prst="rect">
            <a:avLst/>
          </a:prstGeom>
          <a:noFill/>
          <a:ln w="9525">
            <a:noFill/>
            <a:miter lim="800000"/>
          </a:ln>
          <a:effec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Tree>
  </p:cSld>
  <p:clrMap bg1="dk2" tx1="lt1" bg2="dk1" tx2="lt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iming>
    <p:tnLst>
      <p:par>
        <p:cTn id="1" dur="indefinite" restart="never" nodeType="tmRoot"/>
      </p:par>
    </p:tnLst>
  </p:timing>
  <p:hf sldNum="0" hdr="0" ftr="0" dt="0"/>
  <p:txStyles>
    <p:title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ea typeface="宋体" panose="02010600030101010101" pitchFamily="2" charset="-122"/>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ea typeface="宋体" panose="02010600030101010101" pitchFamily="2" charset="-122"/>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ea typeface="宋体" panose="02010600030101010101" pitchFamily="2" charset="-122"/>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ea typeface="宋体" panose="02010600030101010101" pitchFamily="2" charset="-122"/>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ea typeface="宋体" panose="02010600030101010101" pitchFamily="2" charset="-122"/>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ea typeface="宋体" panose="02010600030101010101" pitchFamily="2" charset="-122"/>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ea typeface="宋体" panose="02010600030101010101" pitchFamily="2" charset="-122"/>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n"/>
        <a:defRPr sz="2800">
          <a:solidFill>
            <a:schemeClr val="tx1"/>
          </a:solidFill>
          <a:effectLst>
            <a:outerShdw blurRad="38100" dist="38100" dir="2700000" algn="tl">
              <a:srgbClr val="000000"/>
            </a:outerShdw>
          </a:effectLst>
          <a:latin typeface="+mn-lt"/>
          <a:ea typeface="+mn-ea"/>
        </a:defRPr>
      </a:lvl2pPr>
      <a:lvl3pPr marL="1143000" indent="-228600" algn="l" rtl="0" eaLnBrk="0" fontAlgn="base" hangingPunct="0">
        <a:spcBef>
          <a:spcPct val="20000"/>
        </a:spcBef>
        <a:spcAft>
          <a:spcPct val="0"/>
        </a:spcAft>
        <a:buClr>
          <a:schemeClr val="tx2"/>
        </a:buClr>
        <a:buSzPct val="70000"/>
        <a:buFont typeface="Wingdings" panose="05000000000000000000" pitchFamily="2" charset="2"/>
        <a:buChar char="n"/>
        <a:defRPr sz="2400">
          <a:solidFill>
            <a:schemeClr val="tx1"/>
          </a:solidFill>
          <a:effectLst>
            <a:outerShdw blurRad="38100" dist="38100" dir="2700000" algn="tl">
              <a:srgbClr val="000000"/>
            </a:outerShdw>
          </a:effectLst>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n"/>
        <a:defRPr sz="2000">
          <a:solidFill>
            <a:schemeClr val="tx1"/>
          </a:solidFill>
          <a:effectLst>
            <a:outerShdw blurRad="38100" dist="38100" dir="2700000" algn="tl">
              <a:srgbClr val="000000"/>
            </a:outerShdw>
          </a:effectLst>
          <a:latin typeface="+mn-lt"/>
          <a:ea typeface="+mn-ea"/>
        </a:defRPr>
      </a:lvl4pPr>
      <a:lvl5pPr marL="2057400" indent="-228600" algn="l" rtl="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effectLst>
            <a:outerShdw blurRad="38100" dist="38100" dir="2700000" algn="tl">
              <a:srgbClr val="000000"/>
            </a:outerShdw>
          </a:effectLst>
          <a:latin typeface="+mn-lt"/>
          <a:ea typeface="+mn-ea"/>
        </a:defRPr>
      </a:lvl5pPr>
      <a:lvl6pPr marL="2514600" indent="-228600" algn="l" rtl="0" fontAlgn="base">
        <a:spcBef>
          <a:spcPct val="20000"/>
        </a:spcBef>
        <a:spcAft>
          <a:spcPct val="0"/>
        </a:spcAft>
        <a:buClr>
          <a:schemeClr val="hlink"/>
        </a:buClr>
        <a:buSzPct val="70000"/>
        <a:buFont typeface="Wingdings" panose="05000000000000000000" pitchFamily="2" charset="2"/>
        <a:buChar char="n"/>
        <a:defRPr sz="2000">
          <a:solidFill>
            <a:schemeClr val="tx1"/>
          </a:solidFill>
          <a:effectLst>
            <a:outerShdw blurRad="38100" dist="38100" dir="2700000" algn="tl">
              <a:srgbClr val="000000"/>
            </a:outerShdw>
          </a:effectLst>
          <a:latin typeface="+mn-lt"/>
          <a:ea typeface="+mn-ea"/>
        </a:defRPr>
      </a:lvl6pPr>
      <a:lvl7pPr marL="2971800" indent="-228600" algn="l" rtl="0" fontAlgn="base">
        <a:spcBef>
          <a:spcPct val="20000"/>
        </a:spcBef>
        <a:spcAft>
          <a:spcPct val="0"/>
        </a:spcAft>
        <a:buClr>
          <a:schemeClr val="hlink"/>
        </a:buClr>
        <a:buSzPct val="70000"/>
        <a:buFont typeface="Wingdings" panose="05000000000000000000" pitchFamily="2" charset="2"/>
        <a:buChar char="n"/>
        <a:defRPr sz="2000">
          <a:solidFill>
            <a:schemeClr val="tx1"/>
          </a:solidFill>
          <a:effectLst>
            <a:outerShdw blurRad="38100" dist="38100" dir="2700000" algn="tl">
              <a:srgbClr val="000000"/>
            </a:outerShdw>
          </a:effectLst>
          <a:latin typeface="+mn-lt"/>
          <a:ea typeface="+mn-ea"/>
        </a:defRPr>
      </a:lvl7pPr>
      <a:lvl8pPr marL="3429000" indent="-228600" algn="l" rtl="0" fontAlgn="base">
        <a:spcBef>
          <a:spcPct val="20000"/>
        </a:spcBef>
        <a:spcAft>
          <a:spcPct val="0"/>
        </a:spcAft>
        <a:buClr>
          <a:schemeClr val="hlink"/>
        </a:buClr>
        <a:buSzPct val="70000"/>
        <a:buFont typeface="Wingdings" panose="05000000000000000000" pitchFamily="2" charset="2"/>
        <a:buChar char="n"/>
        <a:defRPr sz="2000">
          <a:solidFill>
            <a:schemeClr val="tx1"/>
          </a:solidFill>
          <a:effectLst>
            <a:outerShdw blurRad="38100" dist="38100" dir="2700000" algn="tl">
              <a:srgbClr val="000000"/>
            </a:outerShdw>
          </a:effectLst>
          <a:latin typeface="+mn-lt"/>
          <a:ea typeface="+mn-ea"/>
        </a:defRPr>
      </a:lvl8pPr>
      <a:lvl9pPr marL="3886200" indent="-228600" algn="l" rtl="0" fontAlgn="base">
        <a:spcBef>
          <a:spcPct val="20000"/>
        </a:spcBef>
        <a:spcAft>
          <a:spcPct val="0"/>
        </a:spcAft>
        <a:buClr>
          <a:schemeClr val="hlink"/>
        </a:buClr>
        <a:buSzPct val="70000"/>
        <a:buFont typeface="Wingdings" panose="05000000000000000000" pitchFamily="2" charset="2"/>
        <a:buChar char="n"/>
        <a:defRPr sz="2000">
          <a:solidFill>
            <a:schemeClr val="tx1"/>
          </a:solidFill>
          <a:effectLst>
            <a:outerShdw blurRad="38100" dist="38100" dir="2700000" algn="tl">
              <a:srgbClr val="000000"/>
            </a:outerShdw>
          </a:effectLst>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lnSpc>
                <a:spcPct val="120000"/>
              </a:lnSpc>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lnSpc>
                <a:spcPct val="120000"/>
              </a:lnSpc>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lnSpc>
                <a:spcPct val="120000"/>
              </a:lnSpc>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 id="2147483712" r:id="rId14"/>
    <p:sldLayoutId id="2147483713" r:id="rId15"/>
    <p:sldLayoutId id="2147483714" r:id="rId16"/>
    <p:sldLayoutId id="2147483715" r:id="rId17"/>
    <p:sldLayoutId id="2147483716" r:id="rId18"/>
  </p:sldLayoutIdLst>
  <p:txStyles>
    <p:titleStyle>
      <a:lvl1pPr algn="l" defTabSz="914400" rtl="0" eaLnBrk="1" fontAlgn="auto" latinLnBrk="0" hangingPunct="1">
        <a:lnSpc>
          <a:spcPct val="12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幼圆" panose="02010509060101010101" pitchFamily="49" charset="-122"/>
          <a:cs typeface="+mj-cs"/>
        </a:defRPr>
      </a:lvl1pPr>
    </p:titleStyle>
    <p:bodyStyle>
      <a:lvl1pPr marL="2286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1pPr>
      <a:lvl2pPr marL="685800"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2pPr>
      <a:lvl3pPr marL="11430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3pPr>
      <a:lvl4pPr marL="16002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4pPr>
      <a:lvl5pPr marL="20574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442.xml"/><Relationship Id="rId8" Type="http://schemas.openxmlformats.org/officeDocument/2006/relationships/tags" Target="../tags/tag441.xml"/><Relationship Id="rId7" Type="http://schemas.openxmlformats.org/officeDocument/2006/relationships/tags" Target="../tags/tag440.xml"/><Relationship Id="rId6" Type="http://schemas.openxmlformats.org/officeDocument/2006/relationships/tags" Target="../tags/tag439.xml"/><Relationship Id="rId5" Type="http://schemas.openxmlformats.org/officeDocument/2006/relationships/tags" Target="../tags/tag438.xml"/><Relationship Id="rId4" Type="http://schemas.openxmlformats.org/officeDocument/2006/relationships/tags" Target="../tags/tag437.xml"/><Relationship Id="rId3" Type="http://schemas.openxmlformats.org/officeDocument/2006/relationships/tags" Target="../tags/tag436.xml"/><Relationship Id="rId2" Type="http://schemas.openxmlformats.org/officeDocument/2006/relationships/image" Target="../media/image18.jpeg"/><Relationship Id="rId13" Type="http://schemas.openxmlformats.org/officeDocument/2006/relationships/notesSlide" Target="../notesSlides/notesSlide1.xml"/><Relationship Id="rId12" Type="http://schemas.openxmlformats.org/officeDocument/2006/relationships/slideLayout" Target="../slideLayouts/slideLayout1.xml"/><Relationship Id="rId11" Type="http://schemas.openxmlformats.org/officeDocument/2006/relationships/tags" Target="../tags/tag444.xml"/><Relationship Id="rId10" Type="http://schemas.openxmlformats.org/officeDocument/2006/relationships/tags" Target="../tags/tag443.xml"/><Relationship Id="rId1" Type="http://schemas.openxmlformats.org/officeDocument/2006/relationships/tags" Target="../tags/tag435.xml"/></Relationships>
</file>

<file path=ppt/slides/_rels/slide10.xml.rels><?xml version="1.0" encoding="UTF-8" standalone="yes"?>
<Relationships xmlns="http://schemas.openxmlformats.org/package/2006/relationships"><Relationship Id="rId9" Type="http://schemas.openxmlformats.org/officeDocument/2006/relationships/tags" Target="../tags/tag519.xml"/><Relationship Id="rId8" Type="http://schemas.openxmlformats.org/officeDocument/2006/relationships/tags" Target="../tags/tag518.xml"/><Relationship Id="rId7" Type="http://schemas.openxmlformats.org/officeDocument/2006/relationships/tags" Target="../tags/tag517.xml"/><Relationship Id="rId6" Type="http://schemas.openxmlformats.org/officeDocument/2006/relationships/tags" Target="../tags/tag516.xml"/><Relationship Id="rId5" Type="http://schemas.openxmlformats.org/officeDocument/2006/relationships/tags" Target="../tags/tag515.xml"/><Relationship Id="rId4" Type="http://schemas.openxmlformats.org/officeDocument/2006/relationships/tags" Target="../tags/tag514.xml"/><Relationship Id="rId3" Type="http://schemas.openxmlformats.org/officeDocument/2006/relationships/tags" Target="../tags/tag513.xml"/><Relationship Id="rId25" Type="http://schemas.openxmlformats.org/officeDocument/2006/relationships/notesSlide" Target="../notesSlides/notesSlide4.xml"/><Relationship Id="rId24" Type="http://schemas.openxmlformats.org/officeDocument/2006/relationships/slideLayout" Target="../slideLayouts/slideLayout7.xml"/><Relationship Id="rId23" Type="http://schemas.openxmlformats.org/officeDocument/2006/relationships/tags" Target="../tags/tag533.xml"/><Relationship Id="rId22" Type="http://schemas.openxmlformats.org/officeDocument/2006/relationships/tags" Target="../tags/tag532.xml"/><Relationship Id="rId21" Type="http://schemas.openxmlformats.org/officeDocument/2006/relationships/tags" Target="../tags/tag531.xml"/><Relationship Id="rId20" Type="http://schemas.openxmlformats.org/officeDocument/2006/relationships/tags" Target="../tags/tag530.xml"/><Relationship Id="rId2" Type="http://schemas.openxmlformats.org/officeDocument/2006/relationships/tags" Target="../tags/tag512.xml"/><Relationship Id="rId19" Type="http://schemas.openxmlformats.org/officeDocument/2006/relationships/tags" Target="../tags/tag529.xml"/><Relationship Id="rId18" Type="http://schemas.openxmlformats.org/officeDocument/2006/relationships/tags" Target="../tags/tag528.xml"/><Relationship Id="rId17" Type="http://schemas.openxmlformats.org/officeDocument/2006/relationships/tags" Target="../tags/tag527.xml"/><Relationship Id="rId16" Type="http://schemas.openxmlformats.org/officeDocument/2006/relationships/tags" Target="../tags/tag526.xml"/><Relationship Id="rId15" Type="http://schemas.openxmlformats.org/officeDocument/2006/relationships/tags" Target="../tags/tag525.xml"/><Relationship Id="rId14" Type="http://schemas.openxmlformats.org/officeDocument/2006/relationships/tags" Target="../tags/tag524.xml"/><Relationship Id="rId13" Type="http://schemas.openxmlformats.org/officeDocument/2006/relationships/tags" Target="../tags/tag523.xml"/><Relationship Id="rId12" Type="http://schemas.openxmlformats.org/officeDocument/2006/relationships/tags" Target="../tags/tag522.xml"/><Relationship Id="rId11" Type="http://schemas.openxmlformats.org/officeDocument/2006/relationships/tags" Target="../tags/tag521.xml"/><Relationship Id="rId10" Type="http://schemas.openxmlformats.org/officeDocument/2006/relationships/tags" Target="../tags/tag520.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9" Type="http://schemas.openxmlformats.org/officeDocument/2006/relationships/tags" Target="../tags/tag541.xml"/><Relationship Id="rId8" Type="http://schemas.openxmlformats.org/officeDocument/2006/relationships/tags" Target="../tags/tag540.xml"/><Relationship Id="rId7" Type="http://schemas.openxmlformats.org/officeDocument/2006/relationships/tags" Target="../tags/tag539.xml"/><Relationship Id="rId6" Type="http://schemas.openxmlformats.org/officeDocument/2006/relationships/tags" Target="../tags/tag538.xml"/><Relationship Id="rId5" Type="http://schemas.openxmlformats.org/officeDocument/2006/relationships/tags" Target="../tags/tag537.xml"/><Relationship Id="rId4" Type="http://schemas.openxmlformats.org/officeDocument/2006/relationships/tags" Target="../tags/tag536.xml"/><Relationship Id="rId3" Type="http://schemas.openxmlformats.org/officeDocument/2006/relationships/tags" Target="../tags/tag535.xml"/><Relationship Id="rId25" Type="http://schemas.openxmlformats.org/officeDocument/2006/relationships/notesSlide" Target="../notesSlides/notesSlide5.xml"/><Relationship Id="rId24" Type="http://schemas.openxmlformats.org/officeDocument/2006/relationships/slideLayout" Target="../slideLayouts/slideLayout7.xml"/><Relationship Id="rId23" Type="http://schemas.openxmlformats.org/officeDocument/2006/relationships/tags" Target="../tags/tag555.xml"/><Relationship Id="rId22" Type="http://schemas.openxmlformats.org/officeDocument/2006/relationships/tags" Target="../tags/tag554.xml"/><Relationship Id="rId21" Type="http://schemas.openxmlformats.org/officeDocument/2006/relationships/tags" Target="../tags/tag553.xml"/><Relationship Id="rId20" Type="http://schemas.openxmlformats.org/officeDocument/2006/relationships/tags" Target="../tags/tag552.xml"/><Relationship Id="rId2" Type="http://schemas.openxmlformats.org/officeDocument/2006/relationships/tags" Target="../tags/tag534.xml"/><Relationship Id="rId19" Type="http://schemas.openxmlformats.org/officeDocument/2006/relationships/tags" Target="../tags/tag551.xml"/><Relationship Id="rId18" Type="http://schemas.openxmlformats.org/officeDocument/2006/relationships/tags" Target="../tags/tag550.xml"/><Relationship Id="rId17" Type="http://schemas.openxmlformats.org/officeDocument/2006/relationships/tags" Target="../tags/tag549.xml"/><Relationship Id="rId16" Type="http://schemas.openxmlformats.org/officeDocument/2006/relationships/tags" Target="../tags/tag548.xml"/><Relationship Id="rId15" Type="http://schemas.openxmlformats.org/officeDocument/2006/relationships/tags" Target="../tags/tag547.xml"/><Relationship Id="rId14" Type="http://schemas.openxmlformats.org/officeDocument/2006/relationships/tags" Target="../tags/tag546.xml"/><Relationship Id="rId13" Type="http://schemas.openxmlformats.org/officeDocument/2006/relationships/tags" Target="../tags/tag545.xml"/><Relationship Id="rId12" Type="http://schemas.openxmlformats.org/officeDocument/2006/relationships/tags" Target="../tags/tag544.xml"/><Relationship Id="rId11" Type="http://schemas.openxmlformats.org/officeDocument/2006/relationships/tags" Target="../tags/tag543.xml"/><Relationship Id="rId10" Type="http://schemas.openxmlformats.org/officeDocument/2006/relationships/tags" Target="../tags/tag542.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9" Type="http://schemas.openxmlformats.org/officeDocument/2006/relationships/tags" Target="../tags/tag564.xml"/><Relationship Id="rId8" Type="http://schemas.openxmlformats.org/officeDocument/2006/relationships/tags" Target="../tags/tag563.xml"/><Relationship Id="rId7" Type="http://schemas.openxmlformats.org/officeDocument/2006/relationships/tags" Target="../tags/tag562.xml"/><Relationship Id="rId6" Type="http://schemas.openxmlformats.org/officeDocument/2006/relationships/tags" Target="../tags/tag561.xml"/><Relationship Id="rId5" Type="http://schemas.openxmlformats.org/officeDocument/2006/relationships/tags" Target="../tags/tag560.xml"/><Relationship Id="rId4" Type="http://schemas.openxmlformats.org/officeDocument/2006/relationships/tags" Target="../tags/tag559.xml"/><Relationship Id="rId3" Type="http://schemas.openxmlformats.org/officeDocument/2006/relationships/tags" Target="../tags/tag558.xml"/><Relationship Id="rId20" Type="http://schemas.openxmlformats.org/officeDocument/2006/relationships/slideLayout" Target="../slideLayouts/slideLayout6.xml"/><Relationship Id="rId2" Type="http://schemas.openxmlformats.org/officeDocument/2006/relationships/tags" Target="../tags/tag557.xml"/><Relationship Id="rId19" Type="http://schemas.openxmlformats.org/officeDocument/2006/relationships/themeOverride" Target="../theme/themeOverride3.xml"/><Relationship Id="rId18" Type="http://schemas.openxmlformats.org/officeDocument/2006/relationships/tags" Target="../tags/tag573.xml"/><Relationship Id="rId17" Type="http://schemas.openxmlformats.org/officeDocument/2006/relationships/tags" Target="../tags/tag572.xml"/><Relationship Id="rId16" Type="http://schemas.openxmlformats.org/officeDocument/2006/relationships/tags" Target="../tags/tag571.xml"/><Relationship Id="rId15" Type="http://schemas.openxmlformats.org/officeDocument/2006/relationships/tags" Target="../tags/tag570.xml"/><Relationship Id="rId14" Type="http://schemas.openxmlformats.org/officeDocument/2006/relationships/tags" Target="../tags/tag569.xml"/><Relationship Id="rId13" Type="http://schemas.openxmlformats.org/officeDocument/2006/relationships/tags" Target="../tags/tag568.xml"/><Relationship Id="rId12" Type="http://schemas.openxmlformats.org/officeDocument/2006/relationships/tags" Target="../tags/tag567.xml"/><Relationship Id="rId11" Type="http://schemas.openxmlformats.org/officeDocument/2006/relationships/tags" Target="../tags/tag566.xml"/><Relationship Id="rId10" Type="http://schemas.openxmlformats.org/officeDocument/2006/relationships/tags" Target="../tags/tag565.xml"/><Relationship Id="rId1" Type="http://schemas.openxmlformats.org/officeDocument/2006/relationships/tags" Target="../tags/tag556.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hemeOverride" Target="../theme/themeOverride4.xml"/><Relationship Id="rId3" Type="http://schemas.openxmlformats.org/officeDocument/2006/relationships/tags" Target="../tags/tag576.xml"/><Relationship Id="rId2" Type="http://schemas.openxmlformats.org/officeDocument/2006/relationships/tags" Target="../tags/tag575.xml"/><Relationship Id="rId1" Type="http://schemas.openxmlformats.org/officeDocument/2006/relationships/tags" Target="../tags/tag574.xml"/></Relationships>
</file>

<file path=ppt/slides/_rels/slide14.xml.rels><?xml version="1.0" encoding="UTF-8" standalone="yes"?>
<Relationships xmlns="http://schemas.openxmlformats.org/package/2006/relationships"><Relationship Id="rId9" Type="http://schemas.openxmlformats.org/officeDocument/2006/relationships/tags" Target="../tags/tag585.xml"/><Relationship Id="rId8" Type="http://schemas.openxmlformats.org/officeDocument/2006/relationships/tags" Target="../tags/tag584.xml"/><Relationship Id="rId7" Type="http://schemas.openxmlformats.org/officeDocument/2006/relationships/tags" Target="../tags/tag583.xml"/><Relationship Id="rId6" Type="http://schemas.openxmlformats.org/officeDocument/2006/relationships/tags" Target="../tags/tag582.xml"/><Relationship Id="rId5" Type="http://schemas.openxmlformats.org/officeDocument/2006/relationships/tags" Target="../tags/tag581.xml"/><Relationship Id="rId4" Type="http://schemas.openxmlformats.org/officeDocument/2006/relationships/tags" Target="../tags/tag580.xml"/><Relationship Id="rId3" Type="http://schemas.openxmlformats.org/officeDocument/2006/relationships/tags" Target="../tags/tag579.xml"/><Relationship Id="rId20" Type="http://schemas.openxmlformats.org/officeDocument/2006/relationships/slideLayout" Target="../slideLayouts/slideLayout6.xml"/><Relationship Id="rId2" Type="http://schemas.openxmlformats.org/officeDocument/2006/relationships/tags" Target="../tags/tag578.xml"/><Relationship Id="rId19" Type="http://schemas.openxmlformats.org/officeDocument/2006/relationships/themeOverride" Target="../theme/themeOverride5.xml"/><Relationship Id="rId18" Type="http://schemas.openxmlformats.org/officeDocument/2006/relationships/tags" Target="../tags/tag594.xml"/><Relationship Id="rId17" Type="http://schemas.openxmlformats.org/officeDocument/2006/relationships/tags" Target="../tags/tag593.xml"/><Relationship Id="rId16" Type="http://schemas.openxmlformats.org/officeDocument/2006/relationships/tags" Target="../tags/tag592.xml"/><Relationship Id="rId15" Type="http://schemas.openxmlformats.org/officeDocument/2006/relationships/tags" Target="../tags/tag591.xml"/><Relationship Id="rId14" Type="http://schemas.openxmlformats.org/officeDocument/2006/relationships/tags" Target="../tags/tag590.xml"/><Relationship Id="rId13" Type="http://schemas.openxmlformats.org/officeDocument/2006/relationships/tags" Target="../tags/tag589.xml"/><Relationship Id="rId12" Type="http://schemas.openxmlformats.org/officeDocument/2006/relationships/tags" Target="../tags/tag588.xml"/><Relationship Id="rId11" Type="http://schemas.openxmlformats.org/officeDocument/2006/relationships/tags" Target="../tags/tag587.xml"/><Relationship Id="rId10" Type="http://schemas.openxmlformats.org/officeDocument/2006/relationships/tags" Target="../tags/tag586.xml"/><Relationship Id="rId1" Type="http://schemas.openxmlformats.org/officeDocument/2006/relationships/tags" Target="../tags/tag577.xml"/></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themeOverride" Target="../theme/themeOverride6.xml"/><Relationship Id="rId5" Type="http://schemas.openxmlformats.org/officeDocument/2006/relationships/tags" Target="../tags/tag598.xml"/><Relationship Id="rId4" Type="http://schemas.openxmlformats.org/officeDocument/2006/relationships/tags" Target="../tags/tag597.xml"/><Relationship Id="rId3" Type="http://schemas.openxmlformats.org/officeDocument/2006/relationships/tags" Target="../tags/tag596.xml"/><Relationship Id="rId2" Type="http://schemas.openxmlformats.org/officeDocument/2006/relationships/image" Target="../media/image21.jpeg"/><Relationship Id="rId1" Type="http://schemas.openxmlformats.org/officeDocument/2006/relationships/tags" Target="../tags/tag595.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hemeOverride" Target="../theme/themeOverride7.xml"/><Relationship Id="rId3" Type="http://schemas.openxmlformats.org/officeDocument/2006/relationships/tags" Target="../tags/tag601.xml"/><Relationship Id="rId2" Type="http://schemas.openxmlformats.org/officeDocument/2006/relationships/tags" Target="../tags/tag600.xml"/><Relationship Id="rId1" Type="http://schemas.openxmlformats.org/officeDocument/2006/relationships/tags" Target="../tags/tag599.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60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603.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hemeOverride" Target="../theme/themeOverride8.xml"/><Relationship Id="rId3" Type="http://schemas.openxmlformats.org/officeDocument/2006/relationships/tags" Target="../tags/tag606.xml"/><Relationship Id="rId2" Type="http://schemas.openxmlformats.org/officeDocument/2006/relationships/tags" Target="../tags/tag605.xml"/><Relationship Id="rId1" Type="http://schemas.openxmlformats.org/officeDocument/2006/relationships/tags" Target="../tags/tag60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9" Type="http://schemas.openxmlformats.org/officeDocument/2006/relationships/tags" Target="../tags/tag615.xml"/><Relationship Id="rId8" Type="http://schemas.openxmlformats.org/officeDocument/2006/relationships/tags" Target="../tags/tag614.xml"/><Relationship Id="rId7" Type="http://schemas.openxmlformats.org/officeDocument/2006/relationships/tags" Target="../tags/tag613.xml"/><Relationship Id="rId6" Type="http://schemas.openxmlformats.org/officeDocument/2006/relationships/tags" Target="../tags/tag612.xml"/><Relationship Id="rId5" Type="http://schemas.openxmlformats.org/officeDocument/2006/relationships/tags" Target="../tags/tag611.xml"/><Relationship Id="rId4" Type="http://schemas.openxmlformats.org/officeDocument/2006/relationships/tags" Target="../tags/tag610.xml"/><Relationship Id="rId3" Type="http://schemas.openxmlformats.org/officeDocument/2006/relationships/tags" Target="../tags/tag609.xml"/><Relationship Id="rId20" Type="http://schemas.openxmlformats.org/officeDocument/2006/relationships/slideLayout" Target="../slideLayouts/slideLayout6.xml"/><Relationship Id="rId2" Type="http://schemas.openxmlformats.org/officeDocument/2006/relationships/tags" Target="../tags/tag608.xml"/><Relationship Id="rId19" Type="http://schemas.openxmlformats.org/officeDocument/2006/relationships/themeOverride" Target="../theme/themeOverride9.xml"/><Relationship Id="rId18" Type="http://schemas.openxmlformats.org/officeDocument/2006/relationships/tags" Target="../tags/tag624.xml"/><Relationship Id="rId17" Type="http://schemas.openxmlformats.org/officeDocument/2006/relationships/tags" Target="../tags/tag623.xml"/><Relationship Id="rId16" Type="http://schemas.openxmlformats.org/officeDocument/2006/relationships/tags" Target="../tags/tag622.xml"/><Relationship Id="rId15" Type="http://schemas.openxmlformats.org/officeDocument/2006/relationships/tags" Target="../tags/tag621.xml"/><Relationship Id="rId14" Type="http://schemas.openxmlformats.org/officeDocument/2006/relationships/tags" Target="../tags/tag620.xml"/><Relationship Id="rId13" Type="http://schemas.openxmlformats.org/officeDocument/2006/relationships/tags" Target="../tags/tag619.xml"/><Relationship Id="rId12" Type="http://schemas.openxmlformats.org/officeDocument/2006/relationships/tags" Target="../tags/tag618.xml"/><Relationship Id="rId11" Type="http://schemas.openxmlformats.org/officeDocument/2006/relationships/tags" Target="../tags/tag617.xml"/><Relationship Id="rId10" Type="http://schemas.openxmlformats.org/officeDocument/2006/relationships/tags" Target="../tags/tag616.xml"/><Relationship Id="rId1" Type="http://schemas.openxmlformats.org/officeDocument/2006/relationships/tags" Target="../tags/tag607.xml"/></Relationships>
</file>

<file path=ppt/slides/_rels/slide21.xml.rels><?xml version="1.0" encoding="UTF-8" standalone="yes"?>
<Relationships xmlns="http://schemas.openxmlformats.org/package/2006/relationships"><Relationship Id="rId9" Type="http://schemas.openxmlformats.org/officeDocument/2006/relationships/notesSlide" Target="../notesSlides/notesSlide6.xml"/><Relationship Id="rId8" Type="http://schemas.openxmlformats.org/officeDocument/2006/relationships/slideLayout" Target="../slideLayouts/slideLayout7.xml"/><Relationship Id="rId7" Type="http://schemas.openxmlformats.org/officeDocument/2006/relationships/tags" Target="../tags/tag629.xml"/><Relationship Id="rId6" Type="http://schemas.openxmlformats.org/officeDocument/2006/relationships/image" Target="../media/image22.jpeg"/><Relationship Id="rId5" Type="http://schemas.openxmlformats.org/officeDocument/2006/relationships/tags" Target="../tags/tag628.xml"/><Relationship Id="rId4" Type="http://schemas.openxmlformats.org/officeDocument/2006/relationships/tags" Target="../tags/tag627.xml"/><Relationship Id="rId3" Type="http://schemas.openxmlformats.org/officeDocument/2006/relationships/tags" Target="../tags/tag626.xml"/><Relationship Id="rId2" Type="http://schemas.openxmlformats.org/officeDocument/2006/relationships/image" Target="../media/image2.png"/><Relationship Id="rId1" Type="http://schemas.openxmlformats.org/officeDocument/2006/relationships/tags" Target="../tags/tag625.xml"/></Relationships>
</file>

<file path=ppt/slides/_rels/slide22.xml.rels><?xml version="1.0" encoding="UTF-8" standalone="yes"?>
<Relationships xmlns="http://schemas.openxmlformats.org/package/2006/relationships"><Relationship Id="rId9" Type="http://schemas.openxmlformats.org/officeDocument/2006/relationships/notesSlide" Target="../notesSlides/notesSlide7.xml"/><Relationship Id="rId8" Type="http://schemas.openxmlformats.org/officeDocument/2006/relationships/slideLayout" Target="../slideLayouts/slideLayout7.xml"/><Relationship Id="rId7" Type="http://schemas.openxmlformats.org/officeDocument/2006/relationships/tags" Target="../tags/tag634.xml"/><Relationship Id="rId6" Type="http://schemas.openxmlformats.org/officeDocument/2006/relationships/image" Target="../media/image22.jpeg"/><Relationship Id="rId5" Type="http://schemas.openxmlformats.org/officeDocument/2006/relationships/tags" Target="../tags/tag633.xml"/><Relationship Id="rId4" Type="http://schemas.openxmlformats.org/officeDocument/2006/relationships/tags" Target="../tags/tag632.xml"/><Relationship Id="rId3" Type="http://schemas.openxmlformats.org/officeDocument/2006/relationships/tags" Target="../tags/tag631.xml"/><Relationship Id="rId2" Type="http://schemas.openxmlformats.org/officeDocument/2006/relationships/image" Target="../media/image2.png"/><Relationship Id="rId1" Type="http://schemas.openxmlformats.org/officeDocument/2006/relationships/tags" Target="../tags/tag630.xml"/></Relationships>
</file>

<file path=ppt/slides/_rels/slide23.xml.rels><?xml version="1.0" encoding="UTF-8" standalone="yes"?>
<Relationships xmlns="http://schemas.openxmlformats.org/package/2006/relationships"><Relationship Id="rId9" Type="http://schemas.openxmlformats.org/officeDocument/2006/relationships/notesSlide" Target="../notesSlides/notesSlide8.xml"/><Relationship Id="rId8" Type="http://schemas.openxmlformats.org/officeDocument/2006/relationships/slideLayout" Target="../slideLayouts/slideLayout7.xml"/><Relationship Id="rId7" Type="http://schemas.openxmlformats.org/officeDocument/2006/relationships/tags" Target="../tags/tag639.xml"/><Relationship Id="rId6" Type="http://schemas.openxmlformats.org/officeDocument/2006/relationships/image" Target="../media/image22.jpeg"/><Relationship Id="rId5" Type="http://schemas.openxmlformats.org/officeDocument/2006/relationships/tags" Target="../tags/tag638.xml"/><Relationship Id="rId4" Type="http://schemas.openxmlformats.org/officeDocument/2006/relationships/tags" Target="../tags/tag637.xml"/><Relationship Id="rId3" Type="http://schemas.openxmlformats.org/officeDocument/2006/relationships/tags" Target="../tags/tag636.xml"/><Relationship Id="rId2" Type="http://schemas.openxmlformats.org/officeDocument/2006/relationships/image" Target="../media/image2.png"/><Relationship Id="rId1" Type="http://schemas.openxmlformats.org/officeDocument/2006/relationships/tags" Target="../tags/tag635.xml"/></Relationships>
</file>

<file path=ppt/slides/_rels/slide24.xml.rels><?xml version="1.0" encoding="UTF-8" standalone="yes"?>
<Relationships xmlns="http://schemas.openxmlformats.org/package/2006/relationships"><Relationship Id="rId9" Type="http://schemas.openxmlformats.org/officeDocument/2006/relationships/notesSlide" Target="../notesSlides/notesSlide9.xml"/><Relationship Id="rId8" Type="http://schemas.openxmlformats.org/officeDocument/2006/relationships/slideLayout" Target="../slideLayouts/slideLayout7.xml"/><Relationship Id="rId7" Type="http://schemas.openxmlformats.org/officeDocument/2006/relationships/tags" Target="../tags/tag644.xml"/><Relationship Id="rId6" Type="http://schemas.openxmlformats.org/officeDocument/2006/relationships/image" Target="../media/image22.jpeg"/><Relationship Id="rId5" Type="http://schemas.openxmlformats.org/officeDocument/2006/relationships/tags" Target="../tags/tag643.xml"/><Relationship Id="rId4" Type="http://schemas.openxmlformats.org/officeDocument/2006/relationships/tags" Target="../tags/tag642.xml"/><Relationship Id="rId3" Type="http://schemas.openxmlformats.org/officeDocument/2006/relationships/tags" Target="../tags/tag641.xml"/><Relationship Id="rId2" Type="http://schemas.openxmlformats.org/officeDocument/2006/relationships/image" Target="../media/image2.png"/><Relationship Id="rId1" Type="http://schemas.openxmlformats.org/officeDocument/2006/relationships/tags" Target="../tags/tag640.xml"/></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21.xml"/><Relationship Id="rId5" Type="http://schemas.openxmlformats.org/officeDocument/2006/relationships/themeOverride" Target="../theme/themeOverride10.xml"/><Relationship Id="rId4" Type="http://schemas.openxmlformats.org/officeDocument/2006/relationships/tags" Target="../tags/tag648.xml"/><Relationship Id="rId3" Type="http://schemas.openxmlformats.org/officeDocument/2006/relationships/tags" Target="../tags/tag647.xml"/><Relationship Id="rId2" Type="http://schemas.openxmlformats.org/officeDocument/2006/relationships/tags" Target="../tags/tag646.xml"/><Relationship Id="rId1" Type="http://schemas.openxmlformats.org/officeDocument/2006/relationships/tags" Target="../tags/tag645.xml"/></Relationships>
</file>

<file path=ppt/slides/_rels/slide26.xml.rels><?xml version="1.0" encoding="UTF-8" standalone="yes"?>
<Relationships xmlns="http://schemas.openxmlformats.org/package/2006/relationships"><Relationship Id="rId9" Type="http://schemas.openxmlformats.org/officeDocument/2006/relationships/tags" Target="../tags/tag657.xml"/><Relationship Id="rId8" Type="http://schemas.openxmlformats.org/officeDocument/2006/relationships/tags" Target="../tags/tag656.xml"/><Relationship Id="rId7" Type="http://schemas.openxmlformats.org/officeDocument/2006/relationships/tags" Target="../tags/tag655.xml"/><Relationship Id="rId6" Type="http://schemas.openxmlformats.org/officeDocument/2006/relationships/tags" Target="../tags/tag654.xml"/><Relationship Id="rId5" Type="http://schemas.openxmlformats.org/officeDocument/2006/relationships/tags" Target="../tags/tag653.xml"/><Relationship Id="rId4" Type="http://schemas.openxmlformats.org/officeDocument/2006/relationships/tags" Target="../tags/tag652.xml"/><Relationship Id="rId3" Type="http://schemas.openxmlformats.org/officeDocument/2006/relationships/tags" Target="../tags/tag651.xml"/><Relationship Id="rId26" Type="http://schemas.openxmlformats.org/officeDocument/2006/relationships/notesSlide" Target="../notesSlides/notesSlide10.xml"/><Relationship Id="rId25" Type="http://schemas.openxmlformats.org/officeDocument/2006/relationships/slideLayout" Target="../slideLayouts/slideLayout24.xml"/><Relationship Id="rId24" Type="http://schemas.openxmlformats.org/officeDocument/2006/relationships/themeOverride" Target="../theme/themeOverride11.xml"/><Relationship Id="rId23" Type="http://schemas.openxmlformats.org/officeDocument/2006/relationships/tags" Target="../tags/tag671.xml"/><Relationship Id="rId22" Type="http://schemas.openxmlformats.org/officeDocument/2006/relationships/tags" Target="../tags/tag670.xml"/><Relationship Id="rId21" Type="http://schemas.openxmlformats.org/officeDocument/2006/relationships/tags" Target="../tags/tag669.xml"/><Relationship Id="rId20" Type="http://schemas.openxmlformats.org/officeDocument/2006/relationships/tags" Target="../tags/tag668.xml"/><Relationship Id="rId2" Type="http://schemas.openxmlformats.org/officeDocument/2006/relationships/tags" Target="../tags/tag650.xml"/><Relationship Id="rId19" Type="http://schemas.openxmlformats.org/officeDocument/2006/relationships/tags" Target="../tags/tag667.xml"/><Relationship Id="rId18" Type="http://schemas.openxmlformats.org/officeDocument/2006/relationships/tags" Target="../tags/tag666.xml"/><Relationship Id="rId17" Type="http://schemas.openxmlformats.org/officeDocument/2006/relationships/tags" Target="../tags/tag665.xml"/><Relationship Id="rId16" Type="http://schemas.openxmlformats.org/officeDocument/2006/relationships/tags" Target="../tags/tag664.xml"/><Relationship Id="rId15" Type="http://schemas.openxmlformats.org/officeDocument/2006/relationships/tags" Target="../tags/tag663.xml"/><Relationship Id="rId14" Type="http://schemas.openxmlformats.org/officeDocument/2006/relationships/tags" Target="../tags/tag662.xml"/><Relationship Id="rId13" Type="http://schemas.openxmlformats.org/officeDocument/2006/relationships/tags" Target="../tags/tag661.xml"/><Relationship Id="rId12" Type="http://schemas.openxmlformats.org/officeDocument/2006/relationships/tags" Target="../tags/tag660.xml"/><Relationship Id="rId11" Type="http://schemas.openxmlformats.org/officeDocument/2006/relationships/tags" Target="../tags/tag659.xml"/><Relationship Id="rId10" Type="http://schemas.openxmlformats.org/officeDocument/2006/relationships/tags" Target="../tags/tag658.xml"/><Relationship Id="rId1" Type="http://schemas.openxmlformats.org/officeDocument/2006/relationships/tags" Target="../tags/tag649.xml"/></Relationships>
</file>

<file path=ppt/slides/_rels/slide27.xml.rels><?xml version="1.0" encoding="UTF-8" standalone="yes"?>
<Relationships xmlns="http://schemas.openxmlformats.org/package/2006/relationships"><Relationship Id="rId9" Type="http://schemas.openxmlformats.org/officeDocument/2006/relationships/tags" Target="../tags/tag680.xml"/><Relationship Id="rId8" Type="http://schemas.openxmlformats.org/officeDocument/2006/relationships/tags" Target="../tags/tag679.xml"/><Relationship Id="rId7" Type="http://schemas.openxmlformats.org/officeDocument/2006/relationships/tags" Target="../tags/tag678.xml"/><Relationship Id="rId6" Type="http://schemas.openxmlformats.org/officeDocument/2006/relationships/tags" Target="../tags/tag677.xml"/><Relationship Id="rId5" Type="http://schemas.openxmlformats.org/officeDocument/2006/relationships/tags" Target="../tags/tag676.xml"/><Relationship Id="rId4" Type="http://schemas.openxmlformats.org/officeDocument/2006/relationships/tags" Target="../tags/tag675.xml"/><Relationship Id="rId3" Type="http://schemas.openxmlformats.org/officeDocument/2006/relationships/tags" Target="../tags/tag674.xml"/><Relationship Id="rId27" Type="http://schemas.openxmlformats.org/officeDocument/2006/relationships/notesSlide" Target="../notesSlides/notesSlide11.xml"/><Relationship Id="rId26" Type="http://schemas.openxmlformats.org/officeDocument/2006/relationships/slideLayout" Target="../slideLayouts/slideLayout24.xml"/><Relationship Id="rId25" Type="http://schemas.openxmlformats.org/officeDocument/2006/relationships/themeOverride" Target="../theme/themeOverride12.xml"/><Relationship Id="rId24" Type="http://schemas.openxmlformats.org/officeDocument/2006/relationships/tags" Target="../tags/tag695.xml"/><Relationship Id="rId23" Type="http://schemas.openxmlformats.org/officeDocument/2006/relationships/tags" Target="../tags/tag694.xml"/><Relationship Id="rId22" Type="http://schemas.openxmlformats.org/officeDocument/2006/relationships/tags" Target="../tags/tag693.xml"/><Relationship Id="rId21" Type="http://schemas.openxmlformats.org/officeDocument/2006/relationships/tags" Target="../tags/tag692.xml"/><Relationship Id="rId20" Type="http://schemas.openxmlformats.org/officeDocument/2006/relationships/tags" Target="../tags/tag691.xml"/><Relationship Id="rId2" Type="http://schemas.openxmlformats.org/officeDocument/2006/relationships/tags" Target="../tags/tag673.xml"/><Relationship Id="rId19" Type="http://schemas.openxmlformats.org/officeDocument/2006/relationships/tags" Target="../tags/tag690.xml"/><Relationship Id="rId18" Type="http://schemas.openxmlformats.org/officeDocument/2006/relationships/tags" Target="../tags/tag689.xml"/><Relationship Id="rId17" Type="http://schemas.openxmlformats.org/officeDocument/2006/relationships/tags" Target="../tags/tag688.xml"/><Relationship Id="rId16" Type="http://schemas.openxmlformats.org/officeDocument/2006/relationships/tags" Target="../tags/tag687.xml"/><Relationship Id="rId15" Type="http://schemas.openxmlformats.org/officeDocument/2006/relationships/tags" Target="../tags/tag686.xml"/><Relationship Id="rId14" Type="http://schemas.openxmlformats.org/officeDocument/2006/relationships/tags" Target="../tags/tag685.xml"/><Relationship Id="rId13" Type="http://schemas.openxmlformats.org/officeDocument/2006/relationships/tags" Target="../tags/tag684.xml"/><Relationship Id="rId12" Type="http://schemas.openxmlformats.org/officeDocument/2006/relationships/tags" Target="../tags/tag683.xml"/><Relationship Id="rId11" Type="http://schemas.openxmlformats.org/officeDocument/2006/relationships/tags" Target="../tags/tag682.xml"/><Relationship Id="rId10" Type="http://schemas.openxmlformats.org/officeDocument/2006/relationships/tags" Target="../tags/tag681.xml"/><Relationship Id="rId1" Type="http://schemas.openxmlformats.org/officeDocument/2006/relationships/tags" Target="../tags/tag672.xml"/></Relationships>
</file>

<file path=ppt/slides/_rels/slide28.xml.rels><?xml version="1.0" encoding="UTF-8" standalone="yes"?>
<Relationships xmlns="http://schemas.openxmlformats.org/package/2006/relationships"><Relationship Id="rId6" Type="http://schemas.openxmlformats.org/officeDocument/2006/relationships/slideLayout" Target="../slideLayouts/slideLayout21.xml"/><Relationship Id="rId5" Type="http://schemas.openxmlformats.org/officeDocument/2006/relationships/themeOverride" Target="../theme/themeOverride13.xml"/><Relationship Id="rId4" Type="http://schemas.openxmlformats.org/officeDocument/2006/relationships/tags" Target="../tags/tag699.xml"/><Relationship Id="rId3" Type="http://schemas.openxmlformats.org/officeDocument/2006/relationships/tags" Target="../tags/tag698.xml"/><Relationship Id="rId2" Type="http://schemas.openxmlformats.org/officeDocument/2006/relationships/tags" Target="../tags/tag697.xml"/><Relationship Id="rId1" Type="http://schemas.openxmlformats.org/officeDocument/2006/relationships/tags" Target="../tags/tag696.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37.xml"/><Relationship Id="rId2" Type="http://schemas.openxmlformats.org/officeDocument/2006/relationships/image" Target="../media/image24.jpeg"/><Relationship Id="rId1" Type="http://schemas.openxmlformats.org/officeDocument/2006/relationships/image" Target="../media/image23.jpeg"/></Relationships>
</file>

<file path=ppt/slides/_rels/slide3.xml.rels><?xml version="1.0" encoding="UTF-8" standalone="yes"?>
<Relationships xmlns="http://schemas.openxmlformats.org/package/2006/relationships"><Relationship Id="rId9" Type="http://schemas.openxmlformats.org/officeDocument/2006/relationships/tags" Target="../tags/tag453.xml"/><Relationship Id="rId8" Type="http://schemas.openxmlformats.org/officeDocument/2006/relationships/tags" Target="../tags/tag452.xml"/><Relationship Id="rId7" Type="http://schemas.openxmlformats.org/officeDocument/2006/relationships/tags" Target="../tags/tag451.xml"/><Relationship Id="rId6" Type="http://schemas.openxmlformats.org/officeDocument/2006/relationships/tags" Target="../tags/tag450.xml"/><Relationship Id="rId5" Type="http://schemas.openxmlformats.org/officeDocument/2006/relationships/tags" Target="../tags/tag449.xml"/><Relationship Id="rId4" Type="http://schemas.openxmlformats.org/officeDocument/2006/relationships/tags" Target="../tags/tag448.xml"/><Relationship Id="rId3" Type="http://schemas.openxmlformats.org/officeDocument/2006/relationships/tags" Target="../tags/tag447.xml"/><Relationship Id="rId2" Type="http://schemas.openxmlformats.org/officeDocument/2006/relationships/tags" Target="../tags/tag446.xml"/><Relationship Id="rId16" Type="http://schemas.openxmlformats.org/officeDocument/2006/relationships/notesSlide" Target="../notesSlides/notesSlide2.xml"/><Relationship Id="rId15" Type="http://schemas.openxmlformats.org/officeDocument/2006/relationships/slideLayout" Target="../slideLayouts/slideLayout7.xml"/><Relationship Id="rId14" Type="http://schemas.openxmlformats.org/officeDocument/2006/relationships/tags" Target="../tags/tag458.xml"/><Relationship Id="rId13" Type="http://schemas.openxmlformats.org/officeDocument/2006/relationships/tags" Target="../tags/tag457.xml"/><Relationship Id="rId12" Type="http://schemas.openxmlformats.org/officeDocument/2006/relationships/tags" Target="../tags/tag456.xml"/><Relationship Id="rId11" Type="http://schemas.openxmlformats.org/officeDocument/2006/relationships/tags" Target="../tags/tag455.xml"/><Relationship Id="rId10" Type="http://schemas.openxmlformats.org/officeDocument/2006/relationships/tags" Target="../tags/tag454.xml"/><Relationship Id="rId1" Type="http://schemas.openxmlformats.org/officeDocument/2006/relationships/tags" Target="../tags/tag445.xml"/></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21.xml"/><Relationship Id="rId5" Type="http://schemas.openxmlformats.org/officeDocument/2006/relationships/themeOverride" Target="../theme/themeOverride14.xml"/><Relationship Id="rId4" Type="http://schemas.openxmlformats.org/officeDocument/2006/relationships/tags" Target="../tags/tag703.xml"/><Relationship Id="rId3" Type="http://schemas.openxmlformats.org/officeDocument/2006/relationships/tags" Target="../tags/tag702.xml"/><Relationship Id="rId2" Type="http://schemas.openxmlformats.org/officeDocument/2006/relationships/tags" Target="../tags/tag701.xml"/><Relationship Id="rId1" Type="http://schemas.openxmlformats.org/officeDocument/2006/relationships/tags" Target="../tags/tag700.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37.xml"/><Relationship Id="rId1" Type="http://schemas.openxmlformats.org/officeDocument/2006/relationships/image" Target="../media/image25.jpe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37.xml"/><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image" Target="../media/image26.jpe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37.xml"/><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image" Target="../media/image29.jpeg"/></Relationships>
</file>

<file path=ppt/slides/_rels/slide34.xml.rels><?xml version="1.0" encoding="UTF-8" standalone="yes"?>
<Relationships xmlns="http://schemas.openxmlformats.org/package/2006/relationships"><Relationship Id="rId6" Type="http://schemas.openxmlformats.org/officeDocument/2006/relationships/slideLayout" Target="../slideLayouts/slideLayout21.xml"/><Relationship Id="rId5" Type="http://schemas.openxmlformats.org/officeDocument/2006/relationships/themeOverride" Target="../theme/themeOverride15.xml"/><Relationship Id="rId4" Type="http://schemas.openxmlformats.org/officeDocument/2006/relationships/tags" Target="../tags/tag707.xml"/><Relationship Id="rId3" Type="http://schemas.openxmlformats.org/officeDocument/2006/relationships/tags" Target="../tags/tag706.xml"/><Relationship Id="rId2" Type="http://schemas.openxmlformats.org/officeDocument/2006/relationships/tags" Target="../tags/tag705.xml"/><Relationship Id="rId1" Type="http://schemas.openxmlformats.org/officeDocument/2006/relationships/tags" Target="../tags/tag704.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37.xml"/><Relationship Id="rId2" Type="http://schemas.openxmlformats.org/officeDocument/2006/relationships/image" Target="../media/image33.jpeg"/><Relationship Id="rId1" Type="http://schemas.openxmlformats.org/officeDocument/2006/relationships/image" Target="../media/image32.jpe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37.xml"/><Relationship Id="rId2" Type="http://schemas.openxmlformats.org/officeDocument/2006/relationships/image" Target="../media/image35.jpeg"/><Relationship Id="rId1" Type="http://schemas.openxmlformats.org/officeDocument/2006/relationships/image" Target="../media/image34.jpe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37.xml"/><Relationship Id="rId2" Type="http://schemas.openxmlformats.org/officeDocument/2006/relationships/image" Target="../media/image37.jpeg"/><Relationship Id="rId1" Type="http://schemas.openxmlformats.org/officeDocument/2006/relationships/image" Target="../media/image36.jpeg"/></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37.xml"/><Relationship Id="rId4" Type="http://schemas.openxmlformats.org/officeDocument/2006/relationships/image" Target="../media/image41.jpeg"/><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image" Target="../media/image38.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37.xml"/><Relationship Id="rId1" Type="http://schemas.openxmlformats.org/officeDocument/2006/relationships/image" Target="../media/image42.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59.xml"/><Relationship Id="rId1" Type="http://schemas.openxmlformats.org/officeDocument/2006/relationships/image" Target="../media/image19.jpe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37.xml"/><Relationship Id="rId2" Type="http://schemas.openxmlformats.org/officeDocument/2006/relationships/image" Target="../media/image44.jpeg"/><Relationship Id="rId1" Type="http://schemas.openxmlformats.org/officeDocument/2006/relationships/image" Target="../media/image43.jpe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37.xml"/><Relationship Id="rId2" Type="http://schemas.openxmlformats.org/officeDocument/2006/relationships/image" Target="../media/image46.jpeg"/><Relationship Id="rId1" Type="http://schemas.openxmlformats.org/officeDocument/2006/relationships/image" Target="../media/image45.jpeg"/></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37.xml"/><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image" Target="../media/image47.jpeg"/></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37.xml"/><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image" Target="../media/image50.GIF"/></Relationships>
</file>

<file path=ppt/slides/_rels/slide44.xml.rels><?xml version="1.0" encoding="UTF-8" standalone="yes"?>
<Relationships xmlns="http://schemas.openxmlformats.org/package/2006/relationships"><Relationship Id="rId7" Type="http://schemas.openxmlformats.org/officeDocument/2006/relationships/slideLayout" Target="../slideLayouts/slideLayout37.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jpeg"/><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image" Target="../media/image53.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37.xml"/><Relationship Id="rId1" Type="http://schemas.openxmlformats.org/officeDocument/2006/relationships/image" Target="../media/image59.jpeg"/></Relationships>
</file>

<file path=ppt/slides/_rels/slide46.xml.rels><?xml version="1.0" encoding="UTF-8" standalone="yes"?>
<Relationships xmlns="http://schemas.openxmlformats.org/package/2006/relationships"><Relationship Id="rId5" Type="http://schemas.openxmlformats.org/officeDocument/2006/relationships/slideLayout" Target="../slideLayouts/slideLayout37.xml"/><Relationship Id="rId4" Type="http://schemas.openxmlformats.org/officeDocument/2006/relationships/image" Target="../media/image63.jpeg"/><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image" Target="../media/image60.jpe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37.xml"/><Relationship Id="rId2" Type="http://schemas.openxmlformats.org/officeDocument/2006/relationships/image" Target="../media/image65.jpeg"/><Relationship Id="rId1" Type="http://schemas.openxmlformats.org/officeDocument/2006/relationships/image" Target="../media/image64.jpe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58.xml"/><Relationship Id="rId2" Type="http://schemas.openxmlformats.org/officeDocument/2006/relationships/tags" Target="../tags/tag709.xml"/><Relationship Id="rId1" Type="http://schemas.openxmlformats.org/officeDocument/2006/relationships/tags" Target="../tags/tag70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9" Type="http://schemas.openxmlformats.org/officeDocument/2006/relationships/tags" Target="../tags/tag468.xml"/><Relationship Id="rId8" Type="http://schemas.openxmlformats.org/officeDocument/2006/relationships/tags" Target="../tags/tag467.xml"/><Relationship Id="rId7" Type="http://schemas.openxmlformats.org/officeDocument/2006/relationships/tags" Target="../tags/tag466.xml"/><Relationship Id="rId6" Type="http://schemas.openxmlformats.org/officeDocument/2006/relationships/tags" Target="../tags/tag465.xml"/><Relationship Id="rId5" Type="http://schemas.openxmlformats.org/officeDocument/2006/relationships/tags" Target="../tags/tag464.xml"/><Relationship Id="rId4" Type="http://schemas.openxmlformats.org/officeDocument/2006/relationships/tags" Target="../tags/tag463.xml"/><Relationship Id="rId3" Type="http://schemas.openxmlformats.org/officeDocument/2006/relationships/tags" Target="../tags/tag462.xml"/><Relationship Id="rId20" Type="http://schemas.openxmlformats.org/officeDocument/2006/relationships/slideLayout" Target="../slideLayouts/slideLayout6.xml"/><Relationship Id="rId2" Type="http://schemas.openxmlformats.org/officeDocument/2006/relationships/tags" Target="../tags/tag461.xml"/><Relationship Id="rId19" Type="http://schemas.openxmlformats.org/officeDocument/2006/relationships/themeOverride" Target="../theme/themeOverride1.xml"/><Relationship Id="rId18" Type="http://schemas.openxmlformats.org/officeDocument/2006/relationships/tags" Target="../tags/tag477.xml"/><Relationship Id="rId17" Type="http://schemas.openxmlformats.org/officeDocument/2006/relationships/tags" Target="../tags/tag476.xml"/><Relationship Id="rId16" Type="http://schemas.openxmlformats.org/officeDocument/2006/relationships/tags" Target="../tags/tag475.xml"/><Relationship Id="rId15" Type="http://schemas.openxmlformats.org/officeDocument/2006/relationships/tags" Target="../tags/tag474.xml"/><Relationship Id="rId14" Type="http://schemas.openxmlformats.org/officeDocument/2006/relationships/tags" Target="../tags/tag473.xml"/><Relationship Id="rId13" Type="http://schemas.openxmlformats.org/officeDocument/2006/relationships/tags" Target="../tags/tag472.xml"/><Relationship Id="rId12" Type="http://schemas.openxmlformats.org/officeDocument/2006/relationships/tags" Target="../tags/tag471.xml"/><Relationship Id="rId11" Type="http://schemas.openxmlformats.org/officeDocument/2006/relationships/tags" Target="../tags/tag470.xml"/><Relationship Id="rId10" Type="http://schemas.openxmlformats.org/officeDocument/2006/relationships/tags" Target="../tags/tag469.xml"/><Relationship Id="rId1" Type="http://schemas.openxmlformats.org/officeDocument/2006/relationships/tags" Target="../tags/tag460.xml"/></Relationships>
</file>

<file path=ppt/slides/_rels/slide7.xml.rels><?xml version="1.0" encoding="UTF-8" standalone="yes"?>
<Relationships xmlns="http://schemas.openxmlformats.org/package/2006/relationships"><Relationship Id="rId9" Type="http://schemas.openxmlformats.org/officeDocument/2006/relationships/tags" Target="../tags/tag484.xml"/><Relationship Id="rId8" Type="http://schemas.openxmlformats.org/officeDocument/2006/relationships/tags" Target="../tags/tag483.xml"/><Relationship Id="rId7" Type="http://schemas.openxmlformats.org/officeDocument/2006/relationships/tags" Target="../tags/tag482.xml"/><Relationship Id="rId6" Type="http://schemas.openxmlformats.org/officeDocument/2006/relationships/tags" Target="../tags/tag481.xml"/><Relationship Id="rId5" Type="http://schemas.openxmlformats.org/officeDocument/2006/relationships/image" Target="../media/image21.jpeg"/><Relationship Id="rId4" Type="http://schemas.openxmlformats.org/officeDocument/2006/relationships/tags" Target="../tags/tag480.xml"/><Relationship Id="rId3" Type="http://schemas.openxmlformats.org/officeDocument/2006/relationships/tags" Target="../tags/tag479.xml"/><Relationship Id="rId2" Type="http://schemas.openxmlformats.org/officeDocument/2006/relationships/image" Target="../media/image20.png"/><Relationship Id="rId12" Type="http://schemas.openxmlformats.org/officeDocument/2006/relationships/slideLayout" Target="../slideLayouts/slideLayout12.xml"/><Relationship Id="rId11" Type="http://schemas.openxmlformats.org/officeDocument/2006/relationships/themeOverride" Target="../theme/themeOverride2.xml"/><Relationship Id="rId10" Type="http://schemas.openxmlformats.org/officeDocument/2006/relationships/tags" Target="../tags/tag485.xml"/><Relationship Id="rId1" Type="http://schemas.openxmlformats.org/officeDocument/2006/relationships/tags" Target="../tags/tag478.xml"/></Relationships>
</file>

<file path=ppt/slides/_rels/slide8.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7.xml"/><Relationship Id="rId7" Type="http://schemas.openxmlformats.org/officeDocument/2006/relationships/tags" Target="../tags/tag490.xml"/><Relationship Id="rId6" Type="http://schemas.openxmlformats.org/officeDocument/2006/relationships/image" Target="../media/image22.jpeg"/><Relationship Id="rId5" Type="http://schemas.openxmlformats.org/officeDocument/2006/relationships/tags" Target="../tags/tag489.xml"/><Relationship Id="rId4" Type="http://schemas.openxmlformats.org/officeDocument/2006/relationships/tags" Target="../tags/tag488.xml"/><Relationship Id="rId3" Type="http://schemas.openxmlformats.org/officeDocument/2006/relationships/tags" Target="../tags/tag487.xml"/><Relationship Id="rId2" Type="http://schemas.openxmlformats.org/officeDocument/2006/relationships/image" Target="../media/image2.png"/><Relationship Id="rId1" Type="http://schemas.openxmlformats.org/officeDocument/2006/relationships/tags" Target="../tags/tag486.xml"/></Relationships>
</file>

<file path=ppt/slides/_rels/slide9.xml.rels><?xml version="1.0" encoding="UTF-8" standalone="yes"?>
<Relationships xmlns="http://schemas.openxmlformats.org/package/2006/relationships"><Relationship Id="rId9" Type="http://schemas.openxmlformats.org/officeDocument/2006/relationships/tags" Target="../tags/tag499.xml"/><Relationship Id="rId8" Type="http://schemas.openxmlformats.org/officeDocument/2006/relationships/tags" Target="../tags/tag498.xml"/><Relationship Id="rId7" Type="http://schemas.openxmlformats.org/officeDocument/2006/relationships/tags" Target="../tags/tag497.xml"/><Relationship Id="rId6" Type="http://schemas.openxmlformats.org/officeDocument/2006/relationships/tags" Target="../tags/tag496.xml"/><Relationship Id="rId5" Type="http://schemas.openxmlformats.org/officeDocument/2006/relationships/tags" Target="../tags/tag495.xml"/><Relationship Id="rId4" Type="http://schemas.openxmlformats.org/officeDocument/2006/relationships/tags" Target="../tags/tag494.xml"/><Relationship Id="rId3" Type="http://schemas.openxmlformats.org/officeDocument/2006/relationships/tags" Target="../tags/tag493.xml"/><Relationship Id="rId22" Type="http://schemas.openxmlformats.org/officeDocument/2006/relationships/slideLayout" Target="../slideLayouts/slideLayout7.xml"/><Relationship Id="rId21" Type="http://schemas.openxmlformats.org/officeDocument/2006/relationships/tags" Target="../tags/tag511.xml"/><Relationship Id="rId20" Type="http://schemas.openxmlformats.org/officeDocument/2006/relationships/tags" Target="../tags/tag510.xml"/><Relationship Id="rId2" Type="http://schemas.openxmlformats.org/officeDocument/2006/relationships/tags" Target="../tags/tag492.xml"/><Relationship Id="rId19" Type="http://schemas.openxmlformats.org/officeDocument/2006/relationships/tags" Target="../tags/tag509.xml"/><Relationship Id="rId18" Type="http://schemas.openxmlformats.org/officeDocument/2006/relationships/tags" Target="../tags/tag508.xml"/><Relationship Id="rId17" Type="http://schemas.openxmlformats.org/officeDocument/2006/relationships/tags" Target="../tags/tag507.xml"/><Relationship Id="rId16" Type="http://schemas.openxmlformats.org/officeDocument/2006/relationships/tags" Target="../tags/tag506.xml"/><Relationship Id="rId15" Type="http://schemas.openxmlformats.org/officeDocument/2006/relationships/tags" Target="../tags/tag505.xml"/><Relationship Id="rId14" Type="http://schemas.openxmlformats.org/officeDocument/2006/relationships/tags" Target="../tags/tag504.xml"/><Relationship Id="rId13" Type="http://schemas.openxmlformats.org/officeDocument/2006/relationships/tags" Target="../tags/tag503.xml"/><Relationship Id="rId12" Type="http://schemas.openxmlformats.org/officeDocument/2006/relationships/tags" Target="../tags/tag502.xml"/><Relationship Id="rId11" Type="http://schemas.openxmlformats.org/officeDocument/2006/relationships/tags" Target="../tags/tag501.xml"/><Relationship Id="rId10" Type="http://schemas.openxmlformats.org/officeDocument/2006/relationships/tags" Target="../tags/tag500.xml"/><Relationship Id="rId1" Type="http://schemas.openxmlformats.org/officeDocument/2006/relationships/tags" Target="../tags/tag49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ctrTitle"/>
          </p:nvPr>
        </p:nvSpPr>
        <p:spPr/>
        <p:txBody>
          <a:bodyPr/>
          <a:p>
            <a:endParaRPr lang="zh-CN" altLang="en-US"/>
          </a:p>
        </p:txBody>
      </p:sp>
      <p:pic>
        <p:nvPicPr>
          <p:cNvPr id="9" name="图片 8"/>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a:stretch>
            <a:fillRect/>
          </a:stretch>
        </p:blipFill>
        <p:spPr>
          <a:xfrm>
            <a:off x="0" y="0"/>
            <a:ext cx="12192000" cy="4064000"/>
          </a:xfrm>
          <a:prstGeom prst="rect">
            <a:avLst/>
          </a:prstGeom>
        </p:spPr>
      </p:pic>
      <p:sp>
        <p:nvSpPr>
          <p:cNvPr id="7" name="矩形 6"/>
          <p:cNvSpPr/>
          <p:nvPr>
            <p:custDataLst>
              <p:tags r:id="rId3"/>
            </p:custDataLst>
          </p:nvPr>
        </p:nvSpPr>
        <p:spPr>
          <a:xfrm>
            <a:off x="0" y="0"/>
            <a:ext cx="12192000" cy="4064000"/>
          </a:xfrm>
          <a:prstGeom prst="rect">
            <a:avLst/>
          </a:prstGeom>
          <a:solidFill>
            <a:srgbClr val="000000">
              <a:alpha val="4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4" name="任意多边形: 形状 2"/>
          <p:cNvSpPr>
            <a:spLocks noChangeAspect="1"/>
          </p:cNvSpPr>
          <p:nvPr>
            <p:custDataLst>
              <p:tags r:id="rId4"/>
            </p:custDataLst>
          </p:nvPr>
        </p:nvSpPr>
        <p:spPr>
          <a:xfrm>
            <a:off x="1176655" y="1671955"/>
            <a:ext cx="354965" cy="72009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FFFFFF">
              <a:lumMod val="90000"/>
              <a:alpha val="4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a:p>
        </p:txBody>
      </p:sp>
      <p:sp>
        <p:nvSpPr>
          <p:cNvPr id="5" name="任意多边形: 形状 3"/>
          <p:cNvSpPr>
            <a:spLocks noChangeAspect="1"/>
          </p:cNvSpPr>
          <p:nvPr>
            <p:custDataLst>
              <p:tags r:id="rId5"/>
            </p:custDataLst>
          </p:nvPr>
        </p:nvSpPr>
        <p:spPr>
          <a:xfrm>
            <a:off x="1646555" y="1671955"/>
            <a:ext cx="354965" cy="72009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FFFFFF">
              <a:lumMod val="90000"/>
              <a:alpha val="4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a:p>
        </p:txBody>
      </p:sp>
      <p:sp>
        <p:nvSpPr>
          <p:cNvPr id="10" name="文本框 9"/>
          <p:cNvSpPr txBox="1"/>
          <p:nvPr>
            <p:custDataLst>
              <p:tags r:id="rId6"/>
            </p:custDataLst>
          </p:nvPr>
        </p:nvSpPr>
        <p:spPr>
          <a:xfrm>
            <a:off x="2075815" y="1695450"/>
            <a:ext cx="8468995" cy="673100"/>
          </a:xfrm>
          <a:prstGeom prst="rect">
            <a:avLst/>
          </a:prstGeom>
          <a:noFill/>
        </p:spPr>
        <p:txBody>
          <a:bodyPr wrap="square" lIns="101600" tIns="38100" rIns="63500" bIns="38100" rtlCol="0">
            <a:noAutofit/>
          </a:bodyPr>
          <a:lstStyle/>
          <a:p>
            <a:pPr marL="0" indent="0" algn="l">
              <a:lnSpc>
                <a:spcPct val="100000"/>
              </a:lnSpc>
              <a:spcBef>
                <a:spcPts val="0"/>
              </a:spcBef>
              <a:spcAft>
                <a:spcPts val="0"/>
              </a:spcAft>
              <a:buSzPct val="100000"/>
              <a:buNone/>
            </a:pPr>
            <a:r>
              <a:rPr lang="zh-CN" altLang="zh-CN" sz="8800" b="1" spc="300">
                <a:solidFill>
                  <a:srgbClr val="FFFFFF"/>
                </a:solidFill>
                <a:latin typeface="Arial" panose="020B0604020202020204" pitchFamily="34" charset="0"/>
                <a:ea typeface="微软雅黑" panose="020B0503020204020204" charset="-122"/>
              </a:rPr>
              <a:t>现代农业新技术</a:t>
            </a:r>
            <a:endParaRPr lang="zh-CN" altLang="zh-CN" sz="8800" b="1" spc="300">
              <a:solidFill>
                <a:srgbClr val="FFFFFF"/>
              </a:solidFill>
              <a:latin typeface="Arial" panose="020B0604020202020204" pitchFamily="34" charset="0"/>
              <a:ea typeface="微软雅黑" panose="020B0503020204020204" charset="-122"/>
            </a:endParaRPr>
          </a:p>
        </p:txBody>
      </p:sp>
      <p:sp>
        <p:nvSpPr>
          <p:cNvPr id="14" name="任意多边形: 形状 13"/>
          <p:cNvSpPr>
            <a:spLocks noChangeAspect="1"/>
          </p:cNvSpPr>
          <p:nvPr>
            <p:custDataLst>
              <p:tags r:id="rId7"/>
            </p:custDataLst>
          </p:nvPr>
        </p:nvSpPr>
        <p:spPr>
          <a:xfrm rot="10800000">
            <a:off x="10659745" y="1671955"/>
            <a:ext cx="354965" cy="72009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FFFFFF">
              <a:lumMod val="90000"/>
              <a:alpha val="4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a:p>
        </p:txBody>
      </p:sp>
      <p:sp>
        <p:nvSpPr>
          <p:cNvPr id="15" name="任意多边形: 形状 14"/>
          <p:cNvSpPr>
            <a:spLocks noChangeAspect="1"/>
          </p:cNvSpPr>
          <p:nvPr>
            <p:custDataLst>
              <p:tags r:id="rId8"/>
            </p:custDataLst>
          </p:nvPr>
        </p:nvSpPr>
        <p:spPr>
          <a:xfrm rot="10800000">
            <a:off x="10189845" y="1671955"/>
            <a:ext cx="354965" cy="72009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FFFFFF">
              <a:lumMod val="90000"/>
              <a:alpha val="4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a:p>
        </p:txBody>
      </p:sp>
      <p:sp>
        <p:nvSpPr>
          <p:cNvPr id="17" name="矩形 16"/>
          <p:cNvSpPr/>
          <p:nvPr>
            <p:custDataLst>
              <p:tags r:id="rId9"/>
            </p:custDataLst>
          </p:nvPr>
        </p:nvSpPr>
        <p:spPr>
          <a:xfrm>
            <a:off x="0" y="4064000"/>
            <a:ext cx="12192000" cy="98425"/>
          </a:xfrm>
          <a:prstGeom prst="rect">
            <a:avLst/>
          </a:prstGeom>
          <a:pattFill prst="dkDnDiag">
            <a:fgClr>
              <a:srgbClr val="FFFFFF">
                <a:lumMod val="95000"/>
              </a:srgbClr>
            </a:fgClr>
            <a:bgClr>
              <a:srgbClr val="FFFFFF">
                <a:lumMod val="65000"/>
              </a:srgbClr>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sp>
        <p:nvSpPr>
          <p:cNvPr id="16" name="文本框 15"/>
          <p:cNvSpPr txBox="1"/>
          <p:nvPr>
            <p:custDataLst>
              <p:tags r:id="rId10"/>
            </p:custDataLst>
          </p:nvPr>
        </p:nvSpPr>
        <p:spPr>
          <a:xfrm>
            <a:off x="760730" y="4381500"/>
            <a:ext cx="10852150" cy="2172970"/>
          </a:xfrm>
          <a:prstGeom prst="rect">
            <a:avLst/>
          </a:prstGeom>
          <a:noFill/>
        </p:spPr>
        <p:txBody>
          <a:bodyPr wrap="square" lIns="101600" tIns="0" rIns="82550" bIns="0" rtlCol="0">
            <a:normAutofit lnSpcReduction="10000"/>
          </a:bodyPr>
          <a:lstStyle>
            <a:defPPr>
              <a:defRPr lang="zh-CN"/>
            </a:defPPr>
            <a:lvl1pPr fontAlgn="auto">
              <a:lnSpc>
                <a:spcPct val="130000"/>
              </a:lnSpc>
              <a:spcAft>
                <a:spcPts val="1000"/>
              </a:spcAft>
              <a:defRPr sz="1600" spc="150"/>
            </a:lvl1pPr>
          </a:lstStyle>
          <a:p>
            <a:pPr marL="355600" lvl="0" indent="-355600" algn="l" fontAlgn="ctr">
              <a:lnSpc>
                <a:spcPct val="130000"/>
              </a:lnSpc>
              <a:spcBef>
                <a:spcPts val="1000"/>
              </a:spcBef>
              <a:spcAft>
                <a:spcPts val="0"/>
              </a:spcAft>
              <a:buSzPct val="130000"/>
              <a:buFont typeface="WPS-Bullets" pitchFamily="2" charset="0"/>
              <a:buChar char=""/>
            </a:pPr>
            <a:endParaRPr lang="zh-CN" altLang="en-US" sz="1600" b="1">
              <a:solidFill>
                <a:srgbClr val="000000">
                  <a:lumMod val="75000"/>
                  <a:lumOff val="25000"/>
                </a:srgbClr>
              </a:solidFill>
              <a:latin typeface="Arial" panose="020B0604020202020204" pitchFamily="34" charset="0"/>
              <a:ea typeface="微软雅黑" panose="020B0503020204020204" charset="-122"/>
            </a:endParaRPr>
          </a:p>
          <a:p>
            <a:pPr lvl="0" indent="0" algn="l" fontAlgn="ctr">
              <a:lnSpc>
                <a:spcPct val="130000"/>
              </a:lnSpc>
              <a:spcBef>
                <a:spcPts val="1000"/>
              </a:spcBef>
              <a:spcAft>
                <a:spcPts val="0"/>
              </a:spcAft>
              <a:buSzPct val="130000"/>
              <a:buFont typeface="WPS-Bullets" pitchFamily="2" charset="0"/>
              <a:buNone/>
            </a:pPr>
            <a:r>
              <a:rPr lang="zh-CN" altLang="en-US" sz="1600" b="1">
                <a:solidFill>
                  <a:srgbClr val="000000">
                    <a:lumMod val="75000"/>
                    <a:lumOff val="25000"/>
                  </a:srgbClr>
                </a:solidFill>
                <a:latin typeface="Arial" panose="020B0604020202020204" pitchFamily="34" charset="0"/>
                <a:ea typeface="微软雅黑" panose="020B0503020204020204" charset="-122"/>
              </a:rPr>
              <a:t>王旭祎，男，1973年生，重庆市渝东南农业科学院植物保护中心主任，自然科学研究员，重庆市青年科技创新奖获得者，涪陵区科技拔尖人才。先后主持、主研完成国家、省、市级重大科技攻关项目20余项，其中国家级自然科学基金２项，在榨菜病虫研究领域业绩突出，参加工作以来，该同志获省部级科技进步二等奖一项，农业部丰收计划二等奖一项，四川省农物厅科技进步二等奖一项，重庆市农业科技进步一等奖一项，二等奖一项，涪陵区科技进步一等奖3项次，二等奖一项，公开发表榨菜病虫害研究论文30余篇，其中独著、第一作者、通讯作者共21篇。</a:t>
            </a:r>
            <a:endParaRPr lang="zh-CN" altLang="en-US" sz="1600" b="1">
              <a:solidFill>
                <a:srgbClr val="000000">
                  <a:lumMod val="75000"/>
                  <a:lumOff val="25000"/>
                </a:srgbClr>
              </a:solidFill>
              <a:latin typeface="Arial" panose="020B0604020202020204" pitchFamily="34" charset="0"/>
              <a:ea typeface="微软雅黑" panose="020B0503020204020204" charset="-122"/>
            </a:endParaRPr>
          </a:p>
        </p:txBody>
      </p:sp>
    </p:spTree>
    <p:custDataLst>
      <p:tags r:id="rId1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9" name="任意多边形: 形状 8"/>
          <p:cNvSpPr/>
          <p:nvPr>
            <p:custDataLst>
              <p:tags r:id="rId2"/>
            </p:custDataLst>
          </p:nvPr>
        </p:nvSpPr>
        <p:spPr>
          <a:xfrm rot="21405341">
            <a:off x="1033266" y="4084468"/>
            <a:ext cx="10335897" cy="772674"/>
          </a:xfrm>
          <a:custGeom>
            <a:avLst/>
            <a:gdLst>
              <a:gd name="connsiteX0" fmla="*/ 0 w 10039350"/>
              <a:gd name="connsiteY0" fmla="*/ 704850 h 772674"/>
              <a:gd name="connsiteX1" fmla="*/ 5276850 w 10039350"/>
              <a:gd name="connsiteY1" fmla="*/ 704850 h 772674"/>
              <a:gd name="connsiteX2" fmla="*/ 10039350 w 10039350"/>
              <a:gd name="connsiteY2" fmla="*/ 0 h 772674"/>
            </a:gdLst>
            <a:ahLst/>
            <a:cxnLst>
              <a:cxn ang="0">
                <a:pos x="connsiteX0" y="connsiteY0"/>
              </a:cxn>
              <a:cxn ang="0">
                <a:pos x="connsiteX1" y="connsiteY1"/>
              </a:cxn>
              <a:cxn ang="0">
                <a:pos x="connsiteX2" y="connsiteY2"/>
              </a:cxn>
            </a:cxnLst>
            <a:rect l="l" t="t" r="r" b="b"/>
            <a:pathLst>
              <a:path w="10039350" h="772674">
                <a:moveTo>
                  <a:pt x="0" y="704850"/>
                </a:moveTo>
                <a:cubicBezTo>
                  <a:pt x="1801812" y="763587"/>
                  <a:pt x="3603625" y="822325"/>
                  <a:pt x="5276850" y="704850"/>
                </a:cubicBezTo>
                <a:cubicBezTo>
                  <a:pt x="6950075" y="587375"/>
                  <a:pt x="9229725" y="276225"/>
                  <a:pt x="10039350" y="0"/>
                </a:cubicBez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cxnSp>
        <p:nvCxnSpPr>
          <p:cNvPr id="18" name="直接连接符 17"/>
          <p:cNvCxnSpPr/>
          <p:nvPr>
            <p:custDataLst>
              <p:tags r:id="rId3"/>
            </p:custDataLst>
          </p:nvPr>
        </p:nvCxnSpPr>
        <p:spPr>
          <a:xfrm>
            <a:off x="1215671" y="3125165"/>
            <a:ext cx="0" cy="1730489"/>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5" name="文本框 90"/>
          <p:cNvSpPr txBox="1"/>
          <p:nvPr>
            <p:custDataLst>
              <p:tags r:id="rId4"/>
            </p:custDataLst>
          </p:nvPr>
        </p:nvSpPr>
        <p:spPr>
          <a:xfrm>
            <a:off x="722587" y="5345223"/>
            <a:ext cx="986167" cy="523220"/>
          </a:xfrm>
          <a:prstGeom prst="rect">
            <a:avLst/>
          </a:prstGeom>
          <a:noFill/>
        </p:spPr>
        <p:txBody>
          <a:bodyPr wrap="square" lIns="90000" tIns="46800" rIns="90000" bIns="46800" rtlCol="0">
            <a:normAutofit fontScale="5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b="1">
                <a:solidFill>
                  <a:schemeClr val="accent1"/>
                </a:solidFill>
                <a:latin typeface="微软雅黑" panose="020B0503020204020204" charset="-122"/>
                <a:ea typeface="微软雅黑" panose="020B0503020204020204" charset="-122"/>
                <a:cs typeface="Arial" panose="020B0604020202020204" pitchFamily="34" charset="0"/>
              </a:rPr>
              <a:t>小麦品质</a:t>
            </a:r>
            <a:endParaRPr lang="zh-CN" altLang="en-US" sz="2800" b="1">
              <a:solidFill>
                <a:schemeClr val="accent1"/>
              </a:solidFill>
              <a:latin typeface="微软雅黑" panose="020B0503020204020204" charset="-122"/>
              <a:ea typeface="微软雅黑" panose="020B0503020204020204" charset="-122"/>
              <a:cs typeface="Arial" panose="020B0604020202020204" pitchFamily="34" charset="0"/>
            </a:endParaRPr>
          </a:p>
        </p:txBody>
      </p:sp>
      <p:sp>
        <p:nvSpPr>
          <p:cNvPr id="44" name="椭圆 43"/>
          <p:cNvSpPr/>
          <p:nvPr>
            <p:custDataLst>
              <p:tags r:id="rId5"/>
            </p:custDataLst>
          </p:nvPr>
        </p:nvSpPr>
        <p:spPr>
          <a:xfrm>
            <a:off x="1033443" y="4887969"/>
            <a:ext cx="364456" cy="364456"/>
          </a:xfrm>
          <a:prstGeom prst="ellipse">
            <a:avLst/>
          </a:prstGeom>
          <a:solidFill>
            <a:schemeClr val="accent1"/>
          </a:solidFill>
          <a:ln w="1016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微软雅黑" panose="020B0503020204020204" charset="-122"/>
              <a:ea typeface="微软雅黑" panose="020B0503020204020204" charset="-122"/>
            </a:endParaRPr>
          </a:p>
        </p:txBody>
      </p:sp>
      <p:sp>
        <p:nvSpPr>
          <p:cNvPr id="47" name="文本框 5"/>
          <p:cNvSpPr txBox="1"/>
          <p:nvPr>
            <p:custDataLst>
              <p:tags r:id="rId6"/>
            </p:custDataLst>
          </p:nvPr>
        </p:nvSpPr>
        <p:spPr>
          <a:xfrm>
            <a:off x="1397635" y="3369945"/>
            <a:ext cx="2594610" cy="843915"/>
          </a:xfrm>
          <a:prstGeom prst="rect">
            <a:avLst/>
          </a:prstGeom>
          <a:noFill/>
        </p:spPr>
        <p:txBody>
          <a:bodyPr wrap="square" lIns="90000" tIns="46800" rIns="90000" bIns="46800" rtlCol="0">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60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rPr>
              <a:t>小麦品质包括：营养品质、加工品质、卫生品质</a:t>
            </a:r>
            <a:endParaRPr lang="zh-CN" altLang="en-US" sz="160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48" name="ï$ḻiďê"/>
          <p:cNvSpPr txBox="1"/>
          <p:nvPr>
            <p:custDataLst>
              <p:tags r:id="rId7"/>
            </p:custDataLst>
          </p:nvPr>
        </p:nvSpPr>
        <p:spPr bwMode="auto">
          <a:xfrm>
            <a:off x="1397898" y="2917727"/>
            <a:ext cx="1796987"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buSzPct val="25000"/>
            </a:pPr>
            <a:r>
              <a:rPr lang="zh-CN" altLang="en-US" b="1" spc="120">
                <a:latin typeface="微软雅黑" panose="020B0503020204020204" charset="-122"/>
                <a:ea typeface="微软雅黑" panose="020B0503020204020204" charset="-122"/>
              </a:rPr>
              <a:t>小麦品质概念</a:t>
            </a:r>
            <a:endParaRPr lang="zh-CN" altLang="en-US" b="1" spc="120">
              <a:latin typeface="微软雅黑" panose="020B0503020204020204" charset="-122"/>
              <a:ea typeface="微软雅黑" panose="020B0503020204020204" charset="-122"/>
            </a:endParaRPr>
          </a:p>
        </p:txBody>
      </p:sp>
      <p:sp>
        <p:nvSpPr>
          <p:cNvPr id="20" name="泪滴形 19"/>
          <p:cNvSpPr/>
          <p:nvPr>
            <p:custDataLst>
              <p:tags r:id="rId8"/>
            </p:custDataLst>
          </p:nvPr>
        </p:nvSpPr>
        <p:spPr>
          <a:xfrm rot="8100000">
            <a:off x="1139513" y="2995339"/>
            <a:ext cx="152316" cy="152316"/>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8" name="ïśḷiḍè"/>
          <p:cNvSpPr txBox="1"/>
          <p:nvPr>
            <p:custDataLst>
              <p:tags r:id="rId9"/>
            </p:custDataLst>
          </p:nvPr>
        </p:nvSpPr>
        <p:spPr>
          <a:xfrm>
            <a:off x="853215" y="818124"/>
            <a:ext cx="5242785" cy="707886"/>
          </a:xfrm>
          <a:prstGeom prst="rect">
            <a:avLst/>
          </a:prstGeom>
          <a:noFill/>
          <a:ln>
            <a:noFill/>
          </a:ln>
        </p:spPr>
        <p:txBody>
          <a:bodyPr wrap="square" lIns="90000" tIns="46800" rIns="90000" bIns="46800" anchor="b" anchorCtr="0">
            <a:normAutofit fontScale="87500"/>
            <a:scene3d>
              <a:camera prst="orthographicFront"/>
              <a:lightRig rig="threePt" dir="t"/>
            </a:scene3d>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buSzPct val="25000"/>
              <a:tabLst>
                <a:tab pos="4210050" algn="l"/>
              </a:tabLst>
            </a:pPr>
            <a:r>
              <a:rPr lang="zh-CN" altLang="en-US" sz="4000" spc="30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微软雅黑" panose="020B0503020204020204" charset="-122"/>
                <a:ea typeface="微软雅黑" panose="020B0503020204020204" charset="-122"/>
              </a:rPr>
              <a:t>小麦品质</a:t>
            </a:r>
            <a:endParaRPr lang="zh-CN" altLang="en-US" sz="4000" spc="30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微软雅黑" panose="020B0503020204020204" charset="-122"/>
              <a:ea typeface="微软雅黑" panose="020B0503020204020204" charset="-122"/>
            </a:endParaRPr>
          </a:p>
        </p:txBody>
      </p:sp>
      <p:cxnSp>
        <p:nvCxnSpPr>
          <p:cNvPr id="10" name="直接连接符 9"/>
          <p:cNvCxnSpPr/>
          <p:nvPr>
            <p:custDataLst>
              <p:tags r:id="rId10"/>
            </p:custDataLst>
          </p:nvPr>
        </p:nvCxnSpPr>
        <p:spPr>
          <a:xfrm>
            <a:off x="4990995" y="2971608"/>
            <a:ext cx="0" cy="1730489"/>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文本框 90"/>
          <p:cNvSpPr txBox="1"/>
          <p:nvPr>
            <p:custDataLst>
              <p:tags r:id="rId11"/>
            </p:custDataLst>
          </p:nvPr>
        </p:nvSpPr>
        <p:spPr>
          <a:xfrm>
            <a:off x="4497911" y="5191666"/>
            <a:ext cx="986167" cy="523220"/>
          </a:xfrm>
          <a:prstGeom prst="rect">
            <a:avLst/>
          </a:prstGeom>
          <a:noFill/>
        </p:spPr>
        <p:txBody>
          <a:bodyPr wrap="square" lIns="90000" tIns="46800" rIns="90000" bIns="46800" rtlCol="0">
            <a:normAutofit fontScale="5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b="1">
                <a:solidFill>
                  <a:schemeClr val="accent2"/>
                </a:solidFill>
                <a:latin typeface="微软雅黑" panose="020B0503020204020204" charset="-122"/>
                <a:ea typeface="微软雅黑" panose="020B0503020204020204" charset="-122"/>
                <a:cs typeface="Arial" panose="020B0604020202020204" pitchFamily="34" charset="0"/>
              </a:rPr>
              <a:t>小麦分类</a:t>
            </a:r>
            <a:endParaRPr lang="zh-CN" altLang="en-US" sz="2800" b="1">
              <a:solidFill>
                <a:schemeClr val="accent2"/>
              </a:solidFill>
              <a:latin typeface="微软雅黑" panose="020B0503020204020204" charset="-122"/>
              <a:ea typeface="微软雅黑" panose="020B0503020204020204" charset="-122"/>
              <a:cs typeface="Arial" panose="020B0604020202020204" pitchFamily="34" charset="0"/>
            </a:endParaRPr>
          </a:p>
        </p:txBody>
      </p:sp>
      <p:sp>
        <p:nvSpPr>
          <p:cNvPr id="12" name="椭圆 11"/>
          <p:cNvSpPr/>
          <p:nvPr>
            <p:custDataLst>
              <p:tags r:id="rId12"/>
            </p:custDataLst>
          </p:nvPr>
        </p:nvSpPr>
        <p:spPr>
          <a:xfrm>
            <a:off x="4808767" y="4734412"/>
            <a:ext cx="364456" cy="364456"/>
          </a:xfrm>
          <a:prstGeom prst="ellipse">
            <a:avLst/>
          </a:prstGeom>
          <a:solidFill>
            <a:schemeClr val="accent2"/>
          </a:solidFill>
          <a:ln w="10160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微软雅黑" panose="020B0503020204020204" charset="-122"/>
              <a:ea typeface="微软雅黑" panose="020B0503020204020204" charset="-122"/>
            </a:endParaRPr>
          </a:p>
        </p:txBody>
      </p:sp>
      <p:sp>
        <p:nvSpPr>
          <p:cNvPr id="13" name="文本框 5"/>
          <p:cNvSpPr txBox="1"/>
          <p:nvPr>
            <p:custDataLst>
              <p:tags r:id="rId13"/>
            </p:custDataLst>
          </p:nvPr>
        </p:nvSpPr>
        <p:spPr>
          <a:xfrm>
            <a:off x="5173223" y="3216335"/>
            <a:ext cx="2594843" cy="787523"/>
          </a:xfrm>
          <a:prstGeom prst="rect">
            <a:avLst/>
          </a:prstGeom>
          <a:noFill/>
        </p:spPr>
        <p:txBody>
          <a:bodyPr wrap="square" lIns="90000" tIns="46800" rIns="90000" bIns="46800" rtlCol="0">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60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rPr>
              <a:t>强筋、中筋、弱筋小麦</a:t>
            </a:r>
            <a:endParaRPr lang="en-US" altLang="zh-CN" sz="160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4" name="ï$ḻiďê"/>
          <p:cNvSpPr txBox="1"/>
          <p:nvPr>
            <p:custDataLst>
              <p:tags r:id="rId14"/>
            </p:custDataLst>
          </p:nvPr>
        </p:nvSpPr>
        <p:spPr bwMode="auto">
          <a:xfrm>
            <a:off x="5173222" y="2764170"/>
            <a:ext cx="1796987"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normAutofit fontScale="6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buSzPct val="25000"/>
            </a:pPr>
            <a:r>
              <a:rPr lang="zh-CN" altLang="en-US" b="1" spc="120">
                <a:latin typeface="微软雅黑" panose="020B0503020204020204" charset="-122"/>
                <a:ea typeface="微软雅黑" panose="020B0503020204020204" charset="-122"/>
              </a:rPr>
              <a:t>分类标准：品质与用途</a:t>
            </a:r>
            <a:endParaRPr lang="zh-CN" altLang="en-US" b="1" spc="120">
              <a:latin typeface="微软雅黑" panose="020B0503020204020204" charset="-122"/>
              <a:ea typeface="微软雅黑" panose="020B0503020204020204" charset="-122"/>
            </a:endParaRPr>
          </a:p>
        </p:txBody>
      </p:sp>
      <p:sp>
        <p:nvSpPr>
          <p:cNvPr id="15" name="泪滴形 14"/>
          <p:cNvSpPr/>
          <p:nvPr>
            <p:custDataLst>
              <p:tags r:id="rId15"/>
            </p:custDataLst>
          </p:nvPr>
        </p:nvSpPr>
        <p:spPr>
          <a:xfrm rot="8100000">
            <a:off x="4914837" y="2841782"/>
            <a:ext cx="152316" cy="152316"/>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cxnSp>
        <p:nvCxnSpPr>
          <p:cNvPr id="16" name="直接连接符 15"/>
          <p:cNvCxnSpPr/>
          <p:nvPr>
            <p:custDataLst>
              <p:tags r:id="rId16"/>
            </p:custDataLst>
          </p:nvPr>
        </p:nvCxnSpPr>
        <p:spPr>
          <a:xfrm>
            <a:off x="8771586" y="2450908"/>
            <a:ext cx="0" cy="1730489"/>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7" name="文本框 90"/>
          <p:cNvSpPr txBox="1"/>
          <p:nvPr>
            <p:custDataLst>
              <p:tags r:id="rId17"/>
            </p:custDataLst>
          </p:nvPr>
        </p:nvSpPr>
        <p:spPr>
          <a:xfrm>
            <a:off x="8278502" y="4670966"/>
            <a:ext cx="986167" cy="523220"/>
          </a:xfrm>
          <a:prstGeom prst="rect">
            <a:avLst/>
          </a:prstGeom>
          <a:noFill/>
        </p:spPr>
        <p:txBody>
          <a:bodyPr wrap="square" lIns="90000" tIns="46800" rIns="90000" bIns="46800" rtlCol="0">
            <a:normAutofit fontScale="4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b="1">
                <a:solidFill>
                  <a:schemeClr val="accent3"/>
                </a:solidFill>
                <a:latin typeface="微软雅黑" panose="020B0503020204020204" charset="-122"/>
                <a:ea typeface="微软雅黑" panose="020B0503020204020204" charset="-122"/>
                <a:cs typeface="Arial" panose="020B0604020202020204" pitchFamily="34" charset="0"/>
              </a:rPr>
              <a:t>小麦品质的标准</a:t>
            </a:r>
            <a:endParaRPr lang="zh-CN" altLang="en-US" sz="2800" b="1">
              <a:solidFill>
                <a:schemeClr val="accent3"/>
              </a:solidFill>
              <a:latin typeface="微软雅黑" panose="020B0503020204020204" charset="-122"/>
              <a:ea typeface="微软雅黑" panose="020B0503020204020204" charset="-122"/>
              <a:cs typeface="Arial" panose="020B0604020202020204" pitchFamily="34" charset="0"/>
            </a:endParaRPr>
          </a:p>
        </p:txBody>
      </p:sp>
      <p:sp>
        <p:nvSpPr>
          <p:cNvPr id="19" name="椭圆 18"/>
          <p:cNvSpPr/>
          <p:nvPr>
            <p:custDataLst>
              <p:tags r:id="rId18"/>
            </p:custDataLst>
          </p:nvPr>
        </p:nvSpPr>
        <p:spPr>
          <a:xfrm>
            <a:off x="8589358" y="4213712"/>
            <a:ext cx="364456" cy="364456"/>
          </a:xfrm>
          <a:prstGeom prst="ellipse">
            <a:avLst/>
          </a:prstGeom>
          <a:solidFill>
            <a:schemeClr val="accent3"/>
          </a:solidFill>
          <a:ln w="10160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微软雅黑" panose="020B0503020204020204" charset="-122"/>
              <a:ea typeface="微软雅黑" panose="020B0503020204020204" charset="-122"/>
            </a:endParaRPr>
          </a:p>
        </p:txBody>
      </p:sp>
      <p:sp>
        <p:nvSpPr>
          <p:cNvPr id="21" name="文本框 5"/>
          <p:cNvSpPr txBox="1"/>
          <p:nvPr>
            <p:custDataLst>
              <p:tags r:id="rId19"/>
            </p:custDataLst>
          </p:nvPr>
        </p:nvSpPr>
        <p:spPr>
          <a:xfrm>
            <a:off x="8953814" y="2701985"/>
            <a:ext cx="2594843" cy="787523"/>
          </a:xfrm>
          <a:prstGeom prst="rect">
            <a:avLst/>
          </a:prstGeom>
          <a:noFill/>
        </p:spPr>
        <p:txBody>
          <a:bodyPr wrap="square" lIns="90000" tIns="46800" rIns="90000" bIns="46800" rtlCol="0">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60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rPr>
              <a:t>P21-24</a:t>
            </a:r>
            <a:endParaRPr lang="en-US" altLang="zh-CN" sz="160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22" name="ï$ḻiďê"/>
          <p:cNvSpPr txBox="1"/>
          <p:nvPr>
            <p:custDataLst>
              <p:tags r:id="rId20"/>
            </p:custDataLst>
          </p:nvPr>
        </p:nvSpPr>
        <p:spPr bwMode="auto">
          <a:xfrm>
            <a:off x="8953813" y="2243470"/>
            <a:ext cx="1796987"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buSzPct val="25000"/>
            </a:pPr>
            <a:r>
              <a:rPr lang="zh-CN" altLang="en-US" b="1" spc="120">
                <a:latin typeface="微软雅黑" panose="020B0503020204020204" charset="-122"/>
                <a:ea typeface="微软雅黑" panose="020B0503020204020204" charset="-122"/>
              </a:rPr>
              <a:t>品质标准</a:t>
            </a:r>
            <a:endParaRPr lang="zh-CN" altLang="en-US" b="1" spc="120">
              <a:latin typeface="微软雅黑" panose="020B0503020204020204" charset="-122"/>
              <a:ea typeface="微软雅黑" panose="020B0503020204020204" charset="-122"/>
            </a:endParaRPr>
          </a:p>
        </p:txBody>
      </p:sp>
      <p:sp>
        <p:nvSpPr>
          <p:cNvPr id="23" name="泪滴形 22"/>
          <p:cNvSpPr/>
          <p:nvPr>
            <p:custDataLst>
              <p:tags r:id="rId21"/>
            </p:custDataLst>
          </p:nvPr>
        </p:nvSpPr>
        <p:spPr>
          <a:xfrm rot="8100000">
            <a:off x="8695428" y="2321082"/>
            <a:ext cx="152316" cy="152316"/>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24" name="等腰三角形 23"/>
          <p:cNvSpPr/>
          <p:nvPr>
            <p:custDataLst>
              <p:tags r:id="rId22"/>
            </p:custDataLst>
          </p:nvPr>
        </p:nvSpPr>
        <p:spPr>
          <a:xfrm rot="4182724">
            <a:off x="11240220" y="3723334"/>
            <a:ext cx="182226" cy="15709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Tree>
    <p:custDataLst>
      <p:tags r:id="rId23"/>
    </p:custData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9" name="任意多边形: 形状 8"/>
          <p:cNvSpPr/>
          <p:nvPr>
            <p:custDataLst>
              <p:tags r:id="rId2"/>
            </p:custDataLst>
          </p:nvPr>
        </p:nvSpPr>
        <p:spPr>
          <a:xfrm rot="21405341">
            <a:off x="792602" y="4071764"/>
            <a:ext cx="10909850" cy="815581"/>
          </a:xfrm>
          <a:custGeom>
            <a:avLst/>
            <a:gdLst>
              <a:gd name="connsiteX0" fmla="*/ 0 w 10039350"/>
              <a:gd name="connsiteY0" fmla="*/ 704850 h 772674"/>
              <a:gd name="connsiteX1" fmla="*/ 5276850 w 10039350"/>
              <a:gd name="connsiteY1" fmla="*/ 704850 h 772674"/>
              <a:gd name="connsiteX2" fmla="*/ 10039350 w 10039350"/>
              <a:gd name="connsiteY2" fmla="*/ 0 h 772674"/>
            </a:gdLst>
            <a:ahLst/>
            <a:cxnLst>
              <a:cxn ang="0">
                <a:pos x="connsiteX0" y="connsiteY0"/>
              </a:cxn>
              <a:cxn ang="0">
                <a:pos x="connsiteX1" y="connsiteY1"/>
              </a:cxn>
              <a:cxn ang="0">
                <a:pos x="connsiteX2" y="connsiteY2"/>
              </a:cxn>
            </a:cxnLst>
            <a:rect l="l" t="t" r="r" b="b"/>
            <a:pathLst>
              <a:path w="10039350" h="772674">
                <a:moveTo>
                  <a:pt x="0" y="704850"/>
                </a:moveTo>
                <a:cubicBezTo>
                  <a:pt x="1801812" y="763587"/>
                  <a:pt x="3603625" y="822325"/>
                  <a:pt x="5276850" y="704850"/>
                </a:cubicBezTo>
                <a:cubicBezTo>
                  <a:pt x="6950075" y="587375"/>
                  <a:pt x="9229725" y="276225"/>
                  <a:pt x="10039350" y="0"/>
                </a:cubicBez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cxnSp>
        <p:nvCxnSpPr>
          <p:cNvPr id="18" name="直接连接符 17"/>
          <p:cNvCxnSpPr/>
          <p:nvPr>
            <p:custDataLst>
              <p:tags r:id="rId3"/>
            </p:custDataLst>
          </p:nvPr>
        </p:nvCxnSpPr>
        <p:spPr>
          <a:xfrm>
            <a:off x="985136" y="3059191"/>
            <a:ext cx="0" cy="1826583"/>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5" name="文本框 90"/>
          <p:cNvSpPr txBox="1"/>
          <p:nvPr>
            <p:custDataLst>
              <p:tags r:id="rId4"/>
            </p:custDataLst>
          </p:nvPr>
        </p:nvSpPr>
        <p:spPr>
          <a:xfrm>
            <a:off x="464671" y="5402529"/>
            <a:ext cx="1040929" cy="552274"/>
          </a:xfrm>
          <a:prstGeom prst="rect">
            <a:avLst/>
          </a:prstGeom>
          <a:noFill/>
        </p:spPr>
        <p:txBody>
          <a:bodyPr wrap="square" lIns="90000" tIns="46800" rIns="90000" bIns="46800" rtlCol="0">
            <a:normAutofit fontScale="5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b="1">
                <a:solidFill>
                  <a:schemeClr val="accent1"/>
                </a:solidFill>
                <a:latin typeface="微软雅黑" panose="020B0503020204020204" charset="-122"/>
                <a:ea typeface="微软雅黑" panose="020B0503020204020204" charset="-122"/>
                <a:cs typeface="Arial" panose="020B0604020202020204" pitchFamily="34" charset="0"/>
              </a:rPr>
              <a:t>自然因素</a:t>
            </a:r>
            <a:endParaRPr lang="zh-CN" altLang="en-US" sz="2800" b="1">
              <a:solidFill>
                <a:schemeClr val="accent1"/>
              </a:solidFill>
              <a:latin typeface="微软雅黑" panose="020B0503020204020204" charset="-122"/>
              <a:ea typeface="微软雅黑" panose="020B0503020204020204" charset="-122"/>
              <a:cs typeface="Arial" panose="020B0604020202020204" pitchFamily="34" charset="0"/>
            </a:endParaRPr>
          </a:p>
        </p:txBody>
      </p:sp>
      <p:sp>
        <p:nvSpPr>
          <p:cNvPr id="44" name="椭圆 43"/>
          <p:cNvSpPr/>
          <p:nvPr>
            <p:custDataLst>
              <p:tags r:id="rId5"/>
            </p:custDataLst>
          </p:nvPr>
        </p:nvSpPr>
        <p:spPr>
          <a:xfrm>
            <a:off x="792789" y="4919883"/>
            <a:ext cx="384694" cy="384694"/>
          </a:xfrm>
          <a:prstGeom prst="ellipse">
            <a:avLst/>
          </a:prstGeom>
          <a:solidFill>
            <a:schemeClr val="accent1"/>
          </a:solidFill>
          <a:ln w="1016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微软雅黑" panose="020B0503020204020204" charset="-122"/>
              <a:ea typeface="微软雅黑" panose="020B0503020204020204" charset="-122"/>
            </a:endParaRPr>
          </a:p>
        </p:txBody>
      </p:sp>
      <p:sp>
        <p:nvSpPr>
          <p:cNvPr id="47" name="文本框 5"/>
          <p:cNvSpPr txBox="1"/>
          <p:nvPr>
            <p:custDataLst>
              <p:tags r:id="rId6"/>
            </p:custDataLst>
          </p:nvPr>
        </p:nvSpPr>
        <p:spPr>
          <a:xfrm>
            <a:off x="1177859" y="2888584"/>
            <a:ext cx="2738689" cy="1662919"/>
          </a:xfrm>
          <a:prstGeom prst="rect">
            <a:avLst/>
          </a:prstGeom>
          <a:noFill/>
        </p:spPr>
        <p:txBody>
          <a:bodyPr wrap="square" lIns="90000" tIns="46800" rIns="90000" bIns="46800" rtlCol="0">
            <a:normAutofit fontScale="7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60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rPr>
              <a:t>温度：</a:t>
            </a:r>
            <a:r>
              <a:rPr lang="en-US" altLang="zh-CN" sz="160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rPr>
              <a:t>15-32</a:t>
            </a:r>
            <a:r>
              <a:rPr lang="en-US" altLang="zh-CN" sz="1600">
                <a:solidFill>
                  <a:schemeClr val="bg1">
                    <a:lumMod val="50000"/>
                  </a:schemeClr>
                </a:solidFill>
                <a:latin typeface="宋体" panose="02010600030101010101" pitchFamily="2" charset="-122"/>
                <a:ea typeface="宋体" panose="02010600030101010101" pitchFamily="2" charset="-122"/>
                <a:cs typeface="微软雅黑" panose="020B0503020204020204" charset="-122"/>
                <a:sym typeface="+mn-ea"/>
              </a:rPr>
              <a:t>℃</a:t>
            </a:r>
            <a:r>
              <a:rPr lang="zh-CN" altLang="en-US" sz="1600">
                <a:solidFill>
                  <a:schemeClr val="bg1">
                    <a:lumMod val="50000"/>
                  </a:schemeClr>
                </a:solidFill>
                <a:latin typeface="宋体" panose="02010600030101010101" pitchFamily="2" charset="-122"/>
                <a:ea typeface="宋体" panose="02010600030101010101" pitchFamily="2" charset="-122"/>
                <a:cs typeface="微软雅黑" panose="020B0503020204020204" charset="-122"/>
                <a:sym typeface="+mn-ea"/>
              </a:rPr>
              <a:t>，温度越高，蛋白质越高；</a:t>
            </a:r>
            <a:endParaRPr lang="zh-CN" altLang="en-US" sz="1600">
              <a:solidFill>
                <a:schemeClr val="bg1">
                  <a:lumMod val="50000"/>
                </a:schemeClr>
              </a:solidFill>
              <a:latin typeface="宋体" panose="02010600030101010101" pitchFamily="2" charset="-122"/>
              <a:ea typeface="宋体" panose="02010600030101010101" pitchFamily="2" charset="-122"/>
              <a:cs typeface="微软雅黑" panose="020B0503020204020204" charset="-122"/>
              <a:sym typeface="+mn-ea"/>
            </a:endParaRPr>
          </a:p>
          <a:p>
            <a:pPr>
              <a:lnSpc>
                <a:spcPct val="150000"/>
              </a:lnSpc>
            </a:pPr>
            <a:r>
              <a:rPr lang="zh-CN" altLang="en-US" sz="1600">
                <a:solidFill>
                  <a:schemeClr val="bg1">
                    <a:lumMod val="50000"/>
                  </a:schemeClr>
                </a:solidFill>
                <a:latin typeface="宋体" panose="02010600030101010101" pitchFamily="2" charset="-122"/>
                <a:ea typeface="宋体" panose="02010600030101010101" pitchFamily="2" charset="-122"/>
                <a:cs typeface="微软雅黑" panose="020B0503020204020204" charset="-122"/>
                <a:sym typeface="+mn-ea"/>
              </a:rPr>
              <a:t>降水：蛋白质与降水负相关</a:t>
            </a:r>
            <a:endParaRPr lang="zh-CN" altLang="en-US" sz="1600">
              <a:solidFill>
                <a:schemeClr val="bg1">
                  <a:lumMod val="50000"/>
                </a:schemeClr>
              </a:solidFill>
              <a:latin typeface="宋体" panose="02010600030101010101" pitchFamily="2" charset="-122"/>
              <a:ea typeface="宋体" panose="02010600030101010101" pitchFamily="2" charset="-122"/>
              <a:cs typeface="微软雅黑" panose="020B0503020204020204" charset="-122"/>
              <a:sym typeface="+mn-ea"/>
            </a:endParaRPr>
          </a:p>
          <a:p>
            <a:pPr>
              <a:lnSpc>
                <a:spcPct val="150000"/>
              </a:lnSpc>
            </a:pPr>
            <a:r>
              <a:rPr lang="zh-CN" altLang="en-US" sz="1600">
                <a:solidFill>
                  <a:schemeClr val="bg1">
                    <a:lumMod val="50000"/>
                  </a:schemeClr>
                </a:solidFill>
                <a:latin typeface="宋体" panose="02010600030101010101" pitchFamily="2" charset="-122"/>
                <a:ea typeface="宋体" panose="02010600030101010101" pitchFamily="2" charset="-122"/>
                <a:cs typeface="微软雅黑" panose="020B0503020204020204" charset="-122"/>
                <a:sym typeface="+mn-ea"/>
              </a:rPr>
              <a:t>光照：与蛋白质负相关，有其复杂性</a:t>
            </a:r>
            <a:endParaRPr lang="zh-CN" altLang="en-US" sz="1600">
              <a:solidFill>
                <a:schemeClr val="bg1">
                  <a:lumMod val="50000"/>
                </a:schemeClr>
              </a:solidFill>
              <a:latin typeface="宋体" panose="02010600030101010101" pitchFamily="2" charset="-122"/>
              <a:ea typeface="宋体" panose="02010600030101010101" pitchFamily="2" charset="-122"/>
              <a:cs typeface="微软雅黑" panose="020B0503020204020204" charset="-122"/>
              <a:sym typeface="+mn-ea"/>
            </a:endParaRPr>
          </a:p>
          <a:p>
            <a:pPr>
              <a:lnSpc>
                <a:spcPct val="150000"/>
              </a:lnSpc>
            </a:pPr>
            <a:r>
              <a:rPr lang="zh-CN" altLang="en-US" sz="1600">
                <a:solidFill>
                  <a:schemeClr val="bg1">
                    <a:lumMod val="50000"/>
                  </a:schemeClr>
                </a:solidFill>
                <a:latin typeface="宋体" panose="02010600030101010101" pitchFamily="2" charset="-122"/>
                <a:ea typeface="宋体" panose="02010600030101010101" pitchFamily="2" charset="-122"/>
                <a:cs typeface="微软雅黑" panose="020B0503020204020204" charset="-122"/>
                <a:sym typeface="+mn-ea"/>
              </a:rPr>
              <a:t>土壤条件：土壤质地、肥力影响蛋白质含量，二者正相关。</a:t>
            </a:r>
            <a:endParaRPr lang="zh-CN" altLang="en-US" sz="1600">
              <a:solidFill>
                <a:schemeClr val="bg1">
                  <a:lumMod val="50000"/>
                </a:schemeClr>
              </a:solidFill>
              <a:latin typeface="宋体" panose="02010600030101010101" pitchFamily="2" charset="-122"/>
              <a:ea typeface="宋体" panose="02010600030101010101" pitchFamily="2" charset="-122"/>
              <a:cs typeface="微软雅黑" panose="020B0503020204020204" charset="-122"/>
              <a:sym typeface="+mn-ea"/>
            </a:endParaRPr>
          </a:p>
        </p:txBody>
      </p:sp>
      <p:sp>
        <p:nvSpPr>
          <p:cNvPr id="48" name="ï$ḻiďê"/>
          <p:cNvSpPr txBox="1"/>
          <p:nvPr>
            <p:custDataLst>
              <p:tags r:id="rId7"/>
            </p:custDataLst>
          </p:nvPr>
        </p:nvSpPr>
        <p:spPr bwMode="auto">
          <a:xfrm>
            <a:off x="1177755" y="2269273"/>
            <a:ext cx="2607531" cy="614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normAutofit fontScale="9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buSzPct val="25000"/>
            </a:pPr>
            <a:r>
              <a:rPr lang="zh-CN" altLang="en-US" b="1" spc="120">
                <a:latin typeface="微软雅黑" panose="020B0503020204020204" charset="-122"/>
                <a:ea typeface="微软雅黑" panose="020B0503020204020204" charset="-122"/>
              </a:rPr>
              <a:t>自然因素对小麦品质的影响</a:t>
            </a:r>
            <a:endParaRPr lang="zh-CN" altLang="en-US" b="1" spc="120">
              <a:latin typeface="微软雅黑" panose="020B0503020204020204" charset="-122"/>
              <a:ea typeface="微软雅黑" panose="020B0503020204020204" charset="-122"/>
            </a:endParaRPr>
          </a:p>
        </p:txBody>
      </p:sp>
      <p:sp>
        <p:nvSpPr>
          <p:cNvPr id="20" name="泪滴形 19"/>
          <p:cNvSpPr/>
          <p:nvPr>
            <p:custDataLst>
              <p:tags r:id="rId8"/>
            </p:custDataLst>
          </p:nvPr>
        </p:nvSpPr>
        <p:spPr>
          <a:xfrm rot="8100000">
            <a:off x="904749" y="2922155"/>
            <a:ext cx="160774" cy="160774"/>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8" name="ïśḷiḍè"/>
          <p:cNvSpPr txBox="1"/>
          <p:nvPr>
            <p:custDataLst>
              <p:tags r:id="rId9"/>
            </p:custDataLst>
          </p:nvPr>
        </p:nvSpPr>
        <p:spPr>
          <a:xfrm>
            <a:off x="853215" y="818124"/>
            <a:ext cx="5242785" cy="707886"/>
          </a:xfrm>
          <a:prstGeom prst="rect">
            <a:avLst/>
          </a:prstGeom>
          <a:noFill/>
          <a:ln>
            <a:noFill/>
          </a:ln>
        </p:spPr>
        <p:txBody>
          <a:bodyPr wrap="square" lIns="90000" tIns="46800" rIns="90000" bIns="46800" anchor="b" anchorCtr="0">
            <a:normAutofit fontScale="87500"/>
            <a:scene3d>
              <a:camera prst="orthographicFront"/>
              <a:lightRig rig="threePt" dir="t"/>
            </a:scene3d>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buSzPct val="25000"/>
              <a:tabLst>
                <a:tab pos="4210050" algn="l"/>
              </a:tabLst>
            </a:pPr>
            <a:r>
              <a:rPr lang="zh-CN" altLang="en-US" sz="4000" spc="30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微软雅黑" panose="020B0503020204020204" charset="-122"/>
                <a:ea typeface="微软雅黑" panose="020B0503020204020204" charset="-122"/>
              </a:rPr>
              <a:t>小麦品质主要影响因子</a:t>
            </a:r>
            <a:endParaRPr lang="zh-CN" altLang="en-US" sz="4000" spc="30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微软雅黑" panose="020B0503020204020204" charset="-122"/>
              <a:ea typeface="微软雅黑" panose="020B0503020204020204" charset="-122"/>
            </a:endParaRPr>
          </a:p>
        </p:txBody>
      </p:sp>
      <p:cxnSp>
        <p:nvCxnSpPr>
          <p:cNvPr id="10" name="直接连接符 9"/>
          <p:cNvCxnSpPr/>
          <p:nvPr>
            <p:custDataLst>
              <p:tags r:id="rId10"/>
            </p:custDataLst>
          </p:nvPr>
        </p:nvCxnSpPr>
        <p:spPr>
          <a:xfrm>
            <a:off x="4970104" y="2897107"/>
            <a:ext cx="0" cy="1826583"/>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文本框 90"/>
          <p:cNvSpPr txBox="1"/>
          <p:nvPr>
            <p:custDataLst>
              <p:tags r:id="rId11"/>
            </p:custDataLst>
          </p:nvPr>
        </p:nvSpPr>
        <p:spPr>
          <a:xfrm>
            <a:off x="4449639" y="5240445"/>
            <a:ext cx="1040929" cy="552274"/>
          </a:xfrm>
          <a:prstGeom prst="rect">
            <a:avLst/>
          </a:prstGeom>
          <a:noFill/>
        </p:spPr>
        <p:txBody>
          <a:bodyPr wrap="square" lIns="90000" tIns="46800" rIns="90000" bIns="46800" rtlCol="0">
            <a:normAutofit fontScale="5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b="1">
                <a:solidFill>
                  <a:schemeClr val="accent2"/>
                </a:solidFill>
                <a:latin typeface="微软雅黑" panose="020B0503020204020204" charset="-122"/>
                <a:ea typeface="微软雅黑" panose="020B0503020204020204" charset="-122"/>
                <a:cs typeface="Arial" panose="020B0604020202020204" pitchFamily="34" charset="0"/>
              </a:rPr>
              <a:t>栽培措施</a:t>
            </a:r>
            <a:endParaRPr lang="zh-CN" altLang="en-US" sz="2800" b="1">
              <a:solidFill>
                <a:schemeClr val="accent2"/>
              </a:solidFill>
              <a:latin typeface="微软雅黑" panose="020B0503020204020204" charset="-122"/>
              <a:ea typeface="微软雅黑" panose="020B0503020204020204" charset="-122"/>
              <a:cs typeface="Arial" panose="020B0604020202020204" pitchFamily="34" charset="0"/>
            </a:endParaRPr>
          </a:p>
        </p:txBody>
      </p:sp>
      <p:sp>
        <p:nvSpPr>
          <p:cNvPr id="12" name="椭圆 11"/>
          <p:cNvSpPr/>
          <p:nvPr>
            <p:custDataLst>
              <p:tags r:id="rId12"/>
            </p:custDataLst>
          </p:nvPr>
        </p:nvSpPr>
        <p:spPr>
          <a:xfrm>
            <a:off x="4777757" y="4757799"/>
            <a:ext cx="384694" cy="384694"/>
          </a:xfrm>
          <a:prstGeom prst="ellipse">
            <a:avLst/>
          </a:prstGeom>
          <a:solidFill>
            <a:schemeClr val="accent2"/>
          </a:solidFill>
          <a:ln w="10160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微软雅黑" panose="020B0503020204020204" charset="-122"/>
              <a:ea typeface="微软雅黑" panose="020B0503020204020204" charset="-122"/>
            </a:endParaRPr>
          </a:p>
        </p:txBody>
      </p:sp>
      <p:sp>
        <p:nvSpPr>
          <p:cNvPr id="13" name="文本框 5"/>
          <p:cNvSpPr txBox="1"/>
          <p:nvPr>
            <p:custDataLst>
              <p:tags r:id="rId13"/>
            </p:custDataLst>
          </p:nvPr>
        </p:nvSpPr>
        <p:spPr>
          <a:xfrm>
            <a:off x="5162701" y="2896442"/>
            <a:ext cx="3277253" cy="1827170"/>
          </a:xfrm>
          <a:prstGeom prst="rect">
            <a:avLst/>
          </a:prstGeom>
          <a:noFill/>
        </p:spPr>
        <p:txBody>
          <a:bodyPr wrap="square" lIns="90000" tIns="46800" rIns="90000" bIns="46800" rtlCol="0">
            <a:normAutofit fontScale="6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60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rPr>
              <a:t>栽培措施综合影响小麦品质。</a:t>
            </a:r>
            <a:endParaRPr lang="zh-CN" altLang="en-US" sz="160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endParaRPr>
          </a:p>
          <a:p>
            <a:pPr>
              <a:lnSpc>
                <a:spcPct val="150000"/>
              </a:lnSpc>
            </a:pPr>
            <a:r>
              <a:rPr lang="zh-CN" altLang="en-US" sz="160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rPr>
              <a:t>不同时期管理强化可改变品质特征，如灌浆期强化管理可增加千粒重与容重。</a:t>
            </a:r>
            <a:endParaRPr lang="zh-CN" altLang="en-US" sz="160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endParaRPr>
          </a:p>
          <a:p>
            <a:pPr>
              <a:lnSpc>
                <a:spcPct val="150000"/>
              </a:lnSpc>
            </a:pPr>
            <a:r>
              <a:rPr lang="zh-CN" altLang="en-US" sz="160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rPr>
              <a:t>施肥：施氮量影响品质；提高干、湿面筋含量；面国形成时间与稳定时间；</a:t>
            </a:r>
            <a:endParaRPr lang="zh-CN" altLang="en-US" sz="160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endParaRPr>
          </a:p>
          <a:p>
            <a:pPr>
              <a:lnSpc>
                <a:spcPct val="150000"/>
              </a:lnSpc>
            </a:pPr>
            <a:r>
              <a:rPr lang="zh-CN" altLang="en-US" sz="160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rPr>
              <a:t>水分管理：水分不足，产量下降，蛋白质含量增加。水分对品质影响复杂，有最适值。</a:t>
            </a:r>
            <a:endParaRPr lang="zh-CN" altLang="en-US" sz="160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4" name="ï$ḻiďê"/>
          <p:cNvSpPr txBox="1"/>
          <p:nvPr>
            <p:custDataLst>
              <p:tags r:id="rId14"/>
            </p:custDataLst>
          </p:nvPr>
        </p:nvSpPr>
        <p:spPr bwMode="auto">
          <a:xfrm>
            <a:off x="5083487" y="2371400"/>
            <a:ext cx="2675616" cy="409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normAutofit fontScale="8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buSzPct val="25000"/>
            </a:pPr>
            <a:r>
              <a:rPr lang="zh-CN" altLang="en-US" b="1" spc="120">
                <a:latin typeface="微软雅黑" panose="020B0503020204020204" charset="-122"/>
                <a:ea typeface="微软雅黑" panose="020B0503020204020204" charset="-122"/>
              </a:rPr>
              <a:t>栽培措施对小麦品质的影响</a:t>
            </a:r>
            <a:endParaRPr lang="zh-CN" altLang="en-US" b="1" spc="120">
              <a:latin typeface="微软雅黑" panose="020B0503020204020204" charset="-122"/>
              <a:ea typeface="微软雅黑" panose="020B0503020204020204" charset="-122"/>
            </a:endParaRPr>
          </a:p>
        </p:txBody>
      </p:sp>
      <p:sp>
        <p:nvSpPr>
          <p:cNvPr id="15" name="泪滴形 14"/>
          <p:cNvSpPr/>
          <p:nvPr>
            <p:custDataLst>
              <p:tags r:id="rId15"/>
            </p:custDataLst>
          </p:nvPr>
        </p:nvSpPr>
        <p:spPr>
          <a:xfrm rot="8100000">
            <a:off x="4889717" y="2760071"/>
            <a:ext cx="160774" cy="160774"/>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cxnSp>
        <p:nvCxnSpPr>
          <p:cNvPr id="16" name="直接连接符 15"/>
          <p:cNvCxnSpPr/>
          <p:nvPr>
            <p:custDataLst>
              <p:tags r:id="rId16"/>
            </p:custDataLst>
          </p:nvPr>
        </p:nvCxnSpPr>
        <p:spPr>
          <a:xfrm>
            <a:off x="8960631" y="2347492"/>
            <a:ext cx="0" cy="1826583"/>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7" name="文本框 90"/>
          <p:cNvSpPr txBox="1"/>
          <p:nvPr>
            <p:custDataLst>
              <p:tags r:id="rId17"/>
            </p:custDataLst>
          </p:nvPr>
        </p:nvSpPr>
        <p:spPr>
          <a:xfrm>
            <a:off x="8440166" y="4690830"/>
            <a:ext cx="1040929" cy="552274"/>
          </a:xfrm>
          <a:prstGeom prst="rect">
            <a:avLst/>
          </a:prstGeom>
          <a:noFill/>
        </p:spPr>
        <p:txBody>
          <a:bodyPr wrap="square" lIns="90000" tIns="46800" rIns="90000" bIns="46800" rtlCol="0">
            <a:normAutofit fontScale="5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b="1">
                <a:solidFill>
                  <a:schemeClr val="accent3"/>
                </a:solidFill>
                <a:latin typeface="微软雅黑" panose="020B0503020204020204" charset="-122"/>
                <a:ea typeface="微软雅黑" panose="020B0503020204020204" charset="-122"/>
                <a:cs typeface="Arial" panose="020B0604020202020204" pitchFamily="34" charset="0"/>
              </a:rPr>
              <a:t>可控栽培因子调节</a:t>
            </a:r>
            <a:endParaRPr lang="zh-CN" altLang="en-US" sz="2800" b="1">
              <a:solidFill>
                <a:schemeClr val="accent3"/>
              </a:solidFill>
              <a:latin typeface="微软雅黑" panose="020B0503020204020204" charset="-122"/>
              <a:ea typeface="微软雅黑" panose="020B0503020204020204" charset="-122"/>
              <a:cs typeface="Arial" panose="020B0604020202020204" pitchFamily="34" charset="0"/>
            </a:endParaRPr>
          </a:p>
        </p:txBody>
      </p:sp>
      <p:sp>
        <p:nvSpPr>
          <p:cNvPr id="19" name="椭圆 18"/>
          <p:cNvSpPr/>
          <p:nvPr>
            <p:custDataLst>
              <p:tags r:id="rId18"/>
            </p:custDataLst>
          </p:nvPr>
        </p:nvSpPr>
        <p:spPr>
          <a:xfrm>
            <a:off x="8768284" y="4208185"/>
            <a:ext cx="384694" cy="384694"/>
          </a:xfrm>
          <a:prstGeom prst="ellipse">
            <a:avLst/>
          </a:prstGeom>
          <a:solidFill>
            <a:schemeClr val="accent3"/>
          </a:solidFill>
          <a:ln w="10160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微软雅黑" panose="020B0503020204020204" charset="-122"/>
              <a:ea typeface="微软雅黑" panose="020B0503020204020204" charset="-122"/>
            </a:endParaRPr>
          </a:p>
        </p:txBody>
      </p:sp>
      <p:sp>
        <p:nvSpPr>
          <p:cNvPr id="21" name="文本框 5"/>
          <p:cNvSpPr txBox="1"/>
          <p:nvPr>
            <p:custDataLst>
              <p:tags r:id="rId19"/>
            </p:custDataLst>
          </p:nvPr>
        </p:nvSpPr>
        <p:spPr>
          <a:xfrm>
            <a:off x="9152890" y="2586990"/>
            <a:ext cx="2738755" cy="1305560"/>
          </a:xfrm>
          <a:prstGeom prst="rect">
            <a:avLst/>
          </a:prstGeom>
          <a:noFill/>
        </p:spPr>
        <p:txBody>
          <a:bodyPr wrap="square" lIns="90000" tIns="46800" rIns="90000" bIns="46800" rtlCol="0">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60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rPr>
              <a:t>不同灌水处理：</a:t>
            </a:r>
            <a:endParaRPr lang="zh-CN" altLang="en-US" sz="160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endParaRPr>
          </a:p>
          <a:p>
            <a:pPr>
              <a:lnSpc>
                <a:spcPct val="150000"/>
              </a:lnSpc>
            </a:pPr>
            <a:r>
              <a:rPr lang="zh-CN" altLang="en-US" sz="160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rPr>
              <a:t>叶面施肥：喷氮、磷、钾</a:t>
            </a:r>
            <a:endParaRPr lang="zh-CN" altLang="en-US" sz="160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endParaRPr>
          </a:p>
          <a:p>
            <a:pPr>
              <a:lnSpc>
                <a:spcPct val="150000"/>
              </a:lnSpc>
            </a:pPr>
            <a:r>
              <a:rPr lang="en-US" altLang="zh-CN" sz="160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rPr>
              <a:t>P36-38</a:t>
            </a:r>
            <a:endParaRPr lang="zh-CN" altLang="en-US" sz="160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endParaRPr>
          </a:p>
          <a:p>
            <a:pPr>
              <a:lnSpc>
                <a:spcPct val="150000"/>
              </a:lnSpc>
            </a:pPr>
            <a:endParaRPr lang="zh-CN" altLang="en-US" sz="160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22" name="ï$ḻiďê"/>
          <p:cNvSpPr txBox="1"/>
          <p:nvPr>
            <p:custDataLst>
              <p:tags r:id="rId20"/>
            </p:custDataLst>
          </p:nvPr>
        </p:nvSpPr>
        <p:spPr bwMode="auto">
          <a:xfrm>
            <a:off x="9152890" y="2128520"/>
            <a:ext cx="2462530" cy="408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normAutofit fontScale="7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buSzPct val="25000"/>
            </a:pPr>
            <a:r>
              <a:rPr lang="zh-CN" altLang="en-US" b="1" spc="120">
                <a:latin typeface="微软雅黑" panose="020B0503020204020204" charset="-122"/>
                <a:ea typeface="微软雅黑" panose="020B0503020204020204" charset="-122"/>
              </a:rPr>
              <a:t>栽培因子调控影响小麦品质</a:t>
            </a:r>
            <a:endParaRPr lang="zh-CN" altLang="en-US" b="1" spc="120">
              <a:latin typeface="微软雅黑" panose="020B0503020204020204" charset="-122"/>
              <a:ea typeface="微软雅黑" panose="020B0503020204020204" charset="-122"/>
            </a:endParaRPr>
          </a:p>
        </p:txBody>
      </p:sp>
      <p:sp>
        <p:nvSpPr>
          <p:cNvPr id="23" name="泪滴形 22"/>
          <p:cNvSpPr/>
          <p:nvPr>
            <p:custDataLst>
              <p:tags r:id="rId21"/>
            </p:custDataLst>
          </p:nvPr>
        </p:nvSpPr>
        <p:spPr>
          <a:xfrm rot="8100000">
            <a:off x="8880244" y="2302532"/>
            <a:ext cx="160774" cy="160774"/>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24" name="等腰三角形 23"/>
          <p:cNvSpPr/>
          <p:nvPr>
            <p:custDataLst>
              <p:tags r:id="rId22"/>
            </p:custDataLst>
          </p:nvPr>
        </p:nvSpPr>
        <p:spPr>
          <a:xfrm rot="4182724">
            <a:off x="11566349" y="3690576"/>
            <a:ext cx="192345" cy="16581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Tree>
    <p:custDataLst>
      <p:tags r:id="rId23"/>
    </p:custData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custDataLst>
              <p:tags r:id="rId1"/>
            </p:custDataLst>
          </p:nvPr>
        </p:nvSpPr>
        <p:spPr>
          <a:xfrm>
            <a:off x="4656455" y="1061720"/>
            <a:ext cx="3500755" cy="1108710"/>
          </a:xfrm>
          <a:prstGeom prst="rect">
            <a:avLst/>
          </a:prstGeom>
          <a:noFill/>
        </p:spPr>
        <p:txBody>
          <a:bodyPr wrap="square" rtlCol="0" anchor="ctr" anchorCtr="0">
            <a:normAutofit fontScale="67500"/>
          </a:bodyPr>
          <a:lstStyle/>
          <a:p>
            <a:pPr algn="ctr" fontAlgn="auto">
              <a:lnSpc>
                <a:spcPct val="100000"/>
              </a:lnSpc>
            </a:pPr>
            <a:r>
              <a:rPr lang="zh-CN" altLang="en-US" sz="4800" dirty="0">
                <a:solidFill>
                  <a:schemeClr val="tx1">
                    <a:lumMod val="85000"/>
                    <a:lumOff val="15000"/>
                  </a:schemeClr>
                </a:solidFill>
                <a:latin typeface="Arial" panose="020B0604020202020204" pitchFamily="34" charset="0"/>
                <a:ea typeface="汉仪旗黑-85S" panose="00020600040101010101" pitchFamily="18" charset="-122"/>
                <a:cs typeface="微软雅黑" panose="020B0503020204020204" charset="-122"/>
              </a:rPr>
              <a:t>我国蔬菜生产现状</a:t>
            </a:r>
            <a:endParaRPr lang="zh-CN" altLang="en-US" sz="4800" dirty="0">
              <a:solidFill>
                <a:schemeClr val="tx1">
                  <a:lumMod val="85000"/>
                  <a:lumOff val="15000"/>
                </a:schemeClr>
              </a:solidFill>
              <a:latin typeface="Arial" panose="020B0604020202020204" pitchFamily="34" charset="0"/>
              <a:ea typeface="汉仪旗黑-85S" panose="00020600040101010101" pitchFamily="18" charset="-122"/>
              <a:cs typeface="微软雅黑" panose="020B0503020204020204" charset="-122"/>
            </a:endParaRPr>
          </a:p>
        </p:txBody>
      </p:sp>
      <p:sp>
        <p:nvSpPr>
          <p:cNvPr id="5" name="椭圆 4"/>
          <p:cNvSpPr/>
          <p:nvPr>
            <p:custDataLst>
              <p:tags r:id="rId2"/>
            </p:custDataLst>
          </p:nvPr>
        </p:nvSpPr>
        <p:spPr>
          <a:xfrm>
            <a:off x="908611" y="2748015"/>
            <a:ext cx="705048" cy="705048"/>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6" name="文本框 5"/>
          <p:cNvSpPr txBox="1"/>
          <p:nvPr>
            <p:custDataLst>
              <p:tags r:id="rId3"/>
            </p:custDataLst>
          </p:nvPr>
        </p:nvSpPr>
        <p:spPr>
          <a:xfrm>
            <a:off x="952121" y="2788968"/>
            <a:ext cx="623361" cy="627597"/>
          </a:xfrm>
          <a:prstGeom prst="rect">
            <a:avLst/>
          </a:prstGeom>
          <a:noFill/>
        </p:spPr>
        <p:txBody>
          <a:bodyPr wrap="square" rtlCol="0" anchor="ctr" anchorCtr="0">
            <a:normAutofit/>
          </a:bodyPr>
          <a:lstStyle/>
          <a:p>
            <a:pPr algn="ctr"/>
            <a:r>
              <a:rPr lang="en-US" altLang="zh-CN" b="1" dirty="0">
                <a:solidFill>
                  <a:schemeClr val="bg1"/>
                </a:solidFill>
                <a:latin typeface="Arial" panose="020B0604020202020204" pitchFamily="34" charset="0"/>
                <a:ea typeface="微软雅黑" panose="020B0503020204020204" charset="-122"/>
                <a:cs typeface="微软雅黑" panose="020B0503020204020204" charset="-122"/>
              </a:rPr>
              <a:t>0 1</a:t>
            </a:r>
            <a:endParaRPr lang="zh-CN" altLang="en-US" b="1" dirty="0">
              <a:solidFill>
                <a:schemeClr val="bg1"/>
              </a:solidFill>
              <a:latin typeface="Arial" panose="020B0604020202020204" pitchFamily="34" charset="0"/>
              <a:ea typeface="微软雅黑" panose="020B0503020204020204" charset="-122"/>
              <a:cs typeface="微软雅黑" panose="020B0503020204020204" charset="-122"/>
            </a:endParaRPr>
          </a:p>
        </p:txBody>
      </p:sp>
      <p:sp>
        <p:nvSpPr>
          <p:cNvPr id="7" name="椭圆 6"/>
          <p:cNvSpPr/>
          <p:nvPr>
            <p:custDataLst>
              <p:tags r:id="rId4"/>
            </p:custDataLst>
          </p:nvPr>
        </p:nvSpPr>
        <p:spPr>
          <a:xfrm>
            <a:off x="908612" y="4535579"/>
            <a:ext cx="705048" cy="705048"/>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8" name="文本框 7"/>
          <p:cNvSpPr txBox="1"/>
          <p:nvPr>
            <p:custDataLst>
              <p:tags r:id="rId5"/>
            </p:custDataLst>
          </p:nvPr>
        </p:nvSpPr>
        <p:spPr>
          <a:xfrm>
            <a:off x="952121" y="4576455"/>
            <a:ext cx="623361" cy="627597"/>
          </a:xfrm>
          <a:prstGeom prst="rect">
            <a:avLst/>
          </a:prstGeom>
          <a:noFill/>
        </p:spPr>
        <p:txBody>
          <a:bodyPr wrap="square" rtlCol="0" anchor="ctr" anchorCtr="0">
            <a:normAutofit/>
          </a:bodyPr>
          <a:lstStyle/>
          <a:p>
            <a:pPr algn="ctr"/>
            <a:r>
              <a:rPr lang="en-US" altLang="zh-CN" b="1" dirty="0">
                <a:solidFill>
                  <a:schemeClr val="bg1"/>
                </a:solidFill>
                <a:latin typeface="Arial" panose="020B0604020202020204" pitchFamily="34" charset="0"/>
                <a:ea typeface="微软雅黑" panose="020B0503020204020204" charset="-122"/>
                <a:cs typeface="微软雅黑" panose="020B0503020204020204" charset="-122"/>
              </a:rPr>
              <a:t>0 3</a:t>
            </a:r>
            <a:endParaRPr lang="zh-CN" altLang="en-US" b="1" dirty="0">
              <a:solidFill>
                <a:schemeClr val="bg1"/>
              </a:solidFill>
              <a:latin typeface="Arial" panose="020B0604020202020204" pitchFamily="34" charset="0"/>
              <a:ea typeface="微软雅黑" panose="020B0503020204020204" charset="-122"/>
              <a:cs typeface="微软雅黑" panose="020B0503020204020204" charset="-122"/>
            </a:endParaRPr>
          </a:p>
        </p:txBody>
      </p:sp>
      <p:sp>
        <p:nvSpPr>
          <p:cNvPr id="9" name="椭圆 8"/>
          <p:cNvSpPr/>
          <p:nvPr>
            <p:custDataLst>
              <p:tags r:id="rId6"/>
            </p:custDataLst>
          </p:nvPr>
        </p:nvSpPr>
        <p:spPr>
          <a:xfrm>
            <a:off x="6275718" y="2753484"/>
            <a:ext cx="705048" cy="705048"/>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10" name="文本框 9"/>
          <p:cNvSpPr txBox="1"/>
          <p:nvPr>
            <p:custDataLst>
              <p:tags r:id="rId7"/>
            </p:custDataLst>
          </p:nvPr>
        </p:nvSpPr>
        <p:spPr>
          <a:xfrm>
            <a:off x="6318816" y="2794616"/>
            <a:ext cx="623361" cy="627597"/>
          </a:xfrm>
          <a:prstGeom prst="rect">
            <a:avLst/>
          </a:prstGeom>
          <a:noFill/>
        </p:spPr>
        <p:txBody>
          <a:bodyPr wrap="square" rtlCol="0" anchor="ctr" anchorCtr="0">
            <a:normAutofit/>
          </a:bodyPr>
          <a:lstStyle/>
          <a:p>
            <a:pPr algn="ctr"/>
            <a:r>
              <a:rPr lang="en-US" altLang="zh-CN" b="1" dirty="0">
                <a:solidFill>
                  <a:schemeClr val="bg1"/>
                </a:solidFill>
                <a:latin typeface="Arial" panose="020B0604020202020204" pitchFamily="34" charset="0"/>
                <a:ea typeface="微软雅黑" panose="020B0503020204020204" charset="-122"/>
                <a:cs typeface="微软雅黑" panose="020B0503020204020204" charset="-122"/>
              </a:rPr>
              <a:t>0 2</a:t>
            </a:r>
            <a:endParaRPr lang="zh-CN" altLang="en-US" b="1" dirty="0">
              <a:solidFill>
                <a:schemeClr val="bg1"/>
              </a:solidFill>
              <a:latin typeface="Arial" panose="020B0604020202020204" pitchFamily="34" charset="0"/>
              <a:ea typeface="微软雅黑" panose="020B0503020204020204" charset="-122"/>
              <a:cs typeface="微软雅黑" panose="020B0503020204020204" charset="-122"/>
            </a:endParaRPr>
          </a:p>
        </p:txBody>
      </p:sp>
      <p:sp>
        <p:nvSpPr>
          <p:cNvPr id="11" name="椭圆 10"/>
          <p:cNvSpPr/>
          <p:nvPr>
            <p:custDataLst>
              <p:tags r:id="rId8"/>
            </p:custDataLst>
          </p:nvPr>
        </p:nvSpPr>
        <p:spPr>
          <a:xfrm>
            <a:off x="6275719" y="4541048"/>
            <a:ext cx="705048" cy="705048"/>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12" name="文本框 11"/>
          <p:cNvSpPr txBox="1"/>
          <p:nvPr>
            <p:custDataLst>
              <p:tags r:id="rId9"/>
            </p:custDataLst>
          </p:nvPr>
        </p:nvSpPr>
        <p:spPr>
          <a:xfrm>
            <a:off x="6318816" y="4582102"/>
            <a:ext cx="623361" cy="627597"/>
          </a:xfrm>
          <a:prstGeom prst="rect">
            <a:avLst/>
          </a:prstGeom>
          <a:noFill/>
        </p:spPr>
        <p:txBody>
          <a:bodyPr wrap="square" rtlCol="0" anchor="ctr" anchorCtr="0">
            <a:normAutofit/>
          </a:bodyPr>
          <a:lstStyle/>
          <a:p>
            <a:pPr algn="ctr"/>
            <a:r>
              <a:rPr lang="en-US" altLang="zh-CN" b="1" dirty="0">
                <a:solidFill>
                  <a:schemeClr val="bg1"/>
                </a:solidFill>
                <a:latin typeface="Arial" panose="020B0604020202020204" pitchFamily="34" charset="0"/>
                <a:ea typeface="微软雅黑" panose="020B0503020204020204" charset="-122"/>
                <a:cs typeface="微软雅黑" panose="020B0503020204020204" charset="-122"/>
              </a:rPr>
              <a:t>0 4</a:t>
            </a:r>
            <a:endParaRPr lang="zh-CN" altLang="en-US" b="1" dirty="0">
              <a:solidFill>
                <a:schemeClr val="bg1"/>
              </a:solidFill>
              <a:latin typeface="Arial" panose="020B0604020202020204" pitchFamily="34" charset="0"/>
              <a:ea typeface="微软雅黑" panose="020B0503020204020204" charset="-122"/>
              <a:cs typeface="微软雅黑" panose="020B0503020204020204" charset="-122"/>
            </a:endParaRPr>
          </a:p>
        </p:txBody>
      </p:sp>
      <p:sp>
        <p:nvSpPr>
          <p:cNvPr id="14" name="文本框 13"/>
          <p:cNvSpPr txBox="1">
            <a:spLocks noChangeArrowheads="1"/>
          </p:cNvSpPr>
          <p:nvPr>
            <p:custDataLst>
              <p:tags r:id="rId10"/>
            </p:custDataLst>
          </p:nvPr>
        </p:nvSpPr>
        <p:spPr bwMode="auto">
          <a:xfrm>
            <a:off x="1730793" y="2635625"/>
            <a:ext cx="3413947" cy="511820"/>
          </a:xfrm>
          <a:prstGeom prst="rect">
            <a:avLst/>
          </a:prstGeom>
          <a:noFill/>
          <a:ln>
            <a:noFill/>
          </a:ln>
        </p:spPr>
        <p:txBody>
          <a:bodyPr wrap="square" bIns="0" anchor="b" anchorCtr="0">
            <a:normAutofit/>
          </a:bodyPr>
          <a:lstStyle>
            <a:lvl1pPr/>
            <a:lvl2pPr marL="742950" indent="-285750"/>
            <a:lvl3pPr/>
            <a:lvl4pPr/>
            <a:lvl5pPr/>
            <a:lvl6pPr/>
            <a:lvl7pPr/>
            <a:lvl8pPr/>
            <a:lvl9pPr/>
          </a:lstStyle>
          <a:p>
            <a:r>
              <a:rPr lang="zh-CN" sz="2400" b="1"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蔬菜产量与结构：</a:t>
            </a:r>
            <a:endParaRPr lang="zh-CN" sz="2400" b="1"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15" name="矩形 14"/>
          <p:cNvSpPr/>
          <p:nvPr>
            <p:custDataLst>
              <p:tags r:id="rId11"/>
            </p:custDataLst>
          </p:nvPr>
        </p:nvSpPr>
        <p:spPr>
          <a:xfrm>
            <a:off x="1730793" y="3152537"/>
            <a:ext cx="3413947" cy="633951"/>
          </a:xfrm>
          <a:prstGeom prst="rect">
            <a:avLst/>
          </a:prstGeom>
          <a:noFill/>
        </p:spPr>
        <p:txBody>
          <a:bodyPr wrap="square" tIns="0">
            <a:normAutofit/>
          </a:bodyPr>
          <a:lstStyle/>
          <a:p>
            <a:pPr fontAlgn="auto">
              <a:lnSpc>
                <a:spcPct val="100000"/>
              </a:lnSpc>
            </a:pPr>
            <a:r>
              <a:rPr lang="zh-CN" altLang="en-US"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第二大粮食作物、稳定种植面积</a:t>
            </a:r>
            <a:r>
              <a:rPr lang="en-US" altLang="zh-CN"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3</a:t>
            </a:r>
            <a:r>
              <a:rPr lang="zh-CN" altLang="en-US"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亿亩、产量</a:t>
            </a:r>
            <a:r>
              <a:rPr lang="en-US" altLang="zh-CN"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7</a:t>
            </a:r>
            <a:r>
              <a:rPr lang="zh-CN" altLang="en-US"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亿吨，年销售量点世界</a:t>
            </a:r>
            <a:r>
              <a:rPr lang="en-US" altLang="zh-CN"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50%</a:t>
            </a:r>
            <a:endParaRPr lang="en-US" altLang="zh-CN"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16" name="文本框 15"/>
          <p:cNvSpPr txBox="1">
            <a:spLocks noChangeArrowheads="1"/>
          </p:cNvSpPr>
          <p:nvPr>
            <p:custDataLst>
              <p:tags r:id="rId12"/>
            </p:custDataLst>
          </p:nvPr>
        </p:nvSpPr>
        <p:spPr bwMode="auto">
          <a:xfrm>
            <a:off x="7339632" y="2598961"/>
            <a:ext cx="3413947" cy="513254"/>
          </a:xfrm>
          <a:prstGeom prst="rect">
            <a:avLst/>
          </a:prstGeom>
          <a:noFill/>
          <a:ln>
            <a:noFill/>
          </a:ln>
        </p:spPr>
        <p:txBody>
          <a:bodyPr wrap="square" bIns="0" anchor="b" anchorCtr="0">
            <a:normAutofit/>
          </a:bodyPr>
          <a:lstStyle>
            <a:lvl1pPr/>
            <a:lvl2pPr marL="742950" indent="-285750"/>
            <a:lvl3pPr/>
            <a:lvl4pPr/>
            <a:lvl5pPr/>
            <a:lvl6pPr/>
            <a:lvl7pPr/>
            <a:lvl8pPr/>
            <a:lvl9pPr/>
          </a:lstStyle>
          <a:p>
            <a:r>
              <a:rPr lang="zh-CN" altLang="en-US" sz="2400" b="1"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生产基地：</a:t>
            </a:r>
            <a:endParaRPr lang="zh-CN" altLang="en-US" sz="2400" b="1"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17" name="矩形 16"/>
          <p:cNvSpPr/>
          <p:nvPr>
            <p:custDataLst>
              <p:tags r:id="rId13"/>
            </p:custDataLst>
          </p:nvPr>
        </p:nvSpPr>
        <p:spPr>
          <a:xfrm>
            <a:off x="7339632" y="3115827"/>
            <a:ext cx="3413947" cy="633951"/>
          </a:xfrm>
          <a:prstGeom prst="rect">
            <a:avLst/>
          </a:prstGeom>
          <a:noFill/>
        </p:spPr>
        <p:txBody>
          <a:bodyPr wrap="square" tIns="0">
            <a:normAutofit fontScale="60000"/>
          </a:bodyPr>
          <a:lstStyle/>
          <a:p>
            <a:pPr fontAlgn="auto">
              <a:lnSpc>
                <a:spcPct val="100000"/>
              </a:lnSpc>
            </a:pPr>
            <a:r>
              <a:rPr lang="zh-CN" altLang="en-US"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形成具有不同产销功能的多层次蔬菜商品生产基地。如南菜北运基地、春菜基地、西菜东运秋菜基地、以山东为代表的设施蔬菜基地、各地因地利用海拔高度变化建立的季节蔬菜基地等</a:t>
            </a:r>
            <a:endParaRPr lang="zh-CN" altLang="en-US"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18" name="文本框 17"/>
          <p:cNvSpPr txBox="1">
            <a:spLocks noChangeArrowheads="1"/>
          </p:cNvSpPr>
          <p:nvPr>
            <p:custDataLst>
              <p:tags r:id="rId14"/>
            </p:custDataLst>
          </p:nvPr>
        </p:nvSpPr>
        <p:spPr bwMode="auto">
          <a:xfrm>
            <a:off x="1730793" y="4398553"/>
            <a:ext cx="3413947" cy="513232"/>
          </a:xfrm>
          <a:prstGeom prst="rect">
            <a:avLst/>
          </a:prstGeom>
          <a:noFill/>
          <a:ln>
            <a:noFill/>
          </a:ln>
        </p:spPr>
        <p:txBody>
          <a:bodyPr wrap="square" bIns="0" anchor="b" anchorCtr="0">
            <a:normAutofit/>
          </a:bodyPr>
          <a:lstStyle>
            <a:lvl1pPr/>
            <a:lvl2pPr marL="742950" indent="-285750"/>
            <a:lvl3pPr/>
            <a:lvl4pPr/>
            <a:lvl5pPr/>
            <a:lvl6pPr/>
            <a:lvl7pPr/>
            <a:lvl8pPr/>
            <a:lvl9pPr/>
          </a:lstStyle>
          <a:p>
            <a:r>
              <a:rPr lang="zh-CN" altLang="en-US" sz="2400" b="1"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设施蔬菜</a:t>
            </a:r>
            <a:endParaRPr lang="zh-CN" altLang="en-US" sz="2400" b="1"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19" name="矩形 18"/>
          <p:cNvSpPr/>
          <p:nvPr>
            <p:custDataLst>
              <p:tags r:id="rId15"/>
            </p:custDataLst>
          </p:nvPr>
        </p:nvSpPr>
        <p:spPr>
          <a:xfrm>
            <a:off x="1730793" y="4915314"/>
            <a:ext cx="3413947" cy="633951"/>
          </a:xfrm>
          <a:prstGeom prst="rect">
            <a:avLst/>
          </a:prstGeom>
          <a:noFill/>
        </p:spPr>
        <p:txBody>
          <a:bodyPr wrap="square" tIns="0">
            <a:normAutofit/>
          </a:bodyPr>
          <a:lstStyle/>
          <a:p>
            <a:pPr fontAlgn="auto">
              <a:lnSpc>
                <a:spcPct val="100000"/>
              </a:lnSpc>
            </a:pPr>
            <a:r>
              <a:rPr lang="zh-CN" altLang="en-US"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山东、云南、东北成规模，全国各地因时因地因品种建立设施基地。</a:t>
            </a:r>
            <a:endParaRPr lang="zh-CN" altLang="en-US"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20" name="文本框 19"/>
          <p:cNvSpPr txBox="1">
            <a:spLocks noChangeArrowheads="1"/>
          </p:cNvSpPr>
          <p:nvPr>
            <p:custDataLst>
              <p:tags r:id="rId16"/>
            </p:custDataLst>
          </p:nvPr>
        </p:nvSpPr>
        <p:spPr bwMode="auto">
          <a:xfrm>
            <a:off x="7339632" y="4398254"/>
            <a:ext cx="3413947" cy="513254"/>
          </a:xfrm>
          <a:prstGeom prst="rect">
            <a:avLst/>
          </a:prstGeom>
          <a:noFill/>
          <a:ln>
            <a:noFill/>
          </a:ln>
        </p:spPr>
        <p:txBody>
          <a:bodyPr wrap="square" bIns="0" anchor="b" anchorCtr="0">
            <a:normAutofit/>
          </a:bodyPr>
          <a:lstStyle>
            <a:lvl1pPr/>
            <a:lvl2pPr marL="742950" indent="-285750"/>
            <a:lvl3pPr/>
            <a:lvl4pPr/>
            <a:lvl5pPr/>
            <a:lvl6pPr/>
            <a:lvl7pPr/>
            <a:lvl8pPr/>
            <a:lvl9pPr/>
          </a:lstStyle>
          <a:p>
            <a:r>
              <a:rPr lang="zh-CN" altLang="en-US" sz="2400" b="1"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经济社会效益</a:t>
            </a:r>
            <a:endParaRPr lang="zh-CN" altLang="en-US" sz="2400" b="1"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21" name="矩形 20"/>
          <p:cNvSpPr/>
          <p:nvPr>
            <p:custDataLst>
              <p:tags r:id="rId17"/>
            </p:custDataLst>
          </p:nvPr>
        </p:nvSpPr>
        <p:spPr>
          <a:xfrm>
            <a:off x="7339632" y="4915314"/>
            <a:ext cx="3413947" cy="633951"/>
          </a:xfrm>
          <a:prstGeom prst="rect">
            <a:avLst/>
          </a:prstGeom>
          <a:noFill/>
        </p:spPr>
        <p:txBody>
          <a:bodyPr wrap="square" tIns="0">
            <a:normAutofit/>
          </a:bodyPr>
          <a:lstStyle/>
          <a:p>
            <a:pPr fontAlgn="auto">
              <a:lnSpc>
                <a:spcPct val="100000"/>
              </a:lnSpc>
            </a:pPr>
            <a:r>
              <a:rPr lang="zh-CN" altLang="en-US"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效益巨大，特别是农民增收致富、建卡贫困户脱贫帮助巨大。</a:t>
            </a:r>
            <a:endParaRPr lang="zh-CN" altLang="en-US"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标题 13"/>
          <p:cNvSpPr>
            <a:spLocks noGrp="1"/>
          </p:cNvSpPr>
          <p:nvPr>
            <p:ph type="ctrTitle"/>
            <p:custDataLst>
              <p:tags r:id="rId1"/>
            </p:custDataLst>
          </p:nvPr>
        </p:nvSpPr>
        <p:spPr>
          <a:xfrm>
            <a:off x="2157730" y="1978025"/>
            <a:ext cx="7915275" cy="841375"/>
          </a:xfrm>
        </p:spPr>
        <p:txBody>
          <a:bodyPr>
            <a:normAutofit fontScale="90000"/>
          </a:bodyPr>
          <a:lstStyle/>
          <a:p>
            <a:r>
              <a:rPr lang="zh-CN" altLang="en-US" dirty="0">
                <a:solidFill>
                  <a:srgbClr val="FF0000"/>
                </a:solidFill>
              </a:rPr>
              <a:t>我国蔬菜生产存在的问题</a:t>
            </a:r>
            <a:endParaRPr lang="zh-CN" altLang="en-US" dirty="0">
              <a:solidFill>
                <a:srgbClr val="FF0000"/>
              </a:solidFill>
            </a:endParaRPr>
          </a:p>
        </p:txBody>
      </p:sp>
      <p:sp>
        <p:nvSpPr>
          <p:cNvPr id="15" name="副标题 14"/>
          <p:cNvSpPr>
            <a:spLocks noGrp="1"/>
          </p:cNvSpPr>
          <p:nvPr>
            <p:ph type="subTitle" idx="1"/>
            <p:custDataLst>
              <p:tags r:id="rId2"/>
            </p:custDataLst>
          </p:nvPr>
        </p:nvSpPr>
        <p:spPr>
          <a:xfrm>
            <a:off x="2349500" y="2877185"/>
            <a:ext cx="7952740" cy="3404870"/>
          </a:xfrm>
        </p:spPr>
        <p:txBody>
          <a:bodyPr>
            <a:normAutofit fontScale="90000" lnSpcReduction="20000"/>
          </a:bodyPr>
          <a:lstStyle/>
          <a:p>
            <a:pPr algn="l"/>
            <a:r>
              <a:rPr lang="zh-CN" altLang="en-US">
                <a:solidFill>
                  <a:srgbClr val="00B050"/>
                </a:solidFill>
              </a:rPr>
              <a:t>一、安全食品结构不合理：安全食品占比低；安全食品中绿色食品认证加快，有机食品不足。</a:t>
            </a:r>
            <a:endParaRPr lang="zh-CN" altLang="en-US">
              <a:solidFill>
                <a:srgbClr val="00B050"/>
              </a:solidFill>
            </a:endParaRPr>
          </a:p>
          <a:p>
            <a:pPr marL="0" lvl="0" indent="0" algn="l">
              <a:buNone/>
            </a:pPr>
            <a:r>
              <a:rPr lang="zh-CN" altLang="en-US">
                <a:solidFill>
                  <a:srgbClr val="00B050"/>
                </a:solidFill>
              </a:rPr>
              <a:t>二、生产过程中重产品、轻环境保护</a:t>
            </a:r>
            <a:endParaRPr lang="zh-CN" altLang="en-US">
              <a:solidFill>
                <a:srgbClr val="00B050"/>
              </a:solidFill>
            </a:endParaRPr>
          </a:p>
          <a:p>
            <a:pPr marL="0" lvl="0" indent="0" algn="l">
              <a:buNone/>
            </a:pPr>
            <a:r>
              <a:rPr lang="zh-CN" altLang="en-US">
                <a:solidFill>
                  <a:srgbClr val="00B050"/>
                </a:solidFill>
              </a:rPr>
              <a:t>三、生产基地规模受挤压、设施蔬菜品质、上市时间不合理：工程建设、城市扩容、土壤污染等。</a:t>
            </a:r>
            <a:endParaRPr lang="zh-CN" altLang="en-US">
              <a:solidFill>
                <a:srgbClr val="00B050"/>
              </a:solidFill>
            </a:endParaRPr>
          </a:p>
          <a:p>
            <a:pPr marL="0" lvl="0" indent="0" algn="l">
              <a:buNone/>
            </a:pPr>
            <a:r>
              <a:rPr lang="zh-CN" altLang="en-US">
                <a:solidFill>
                  <a:srgbClr val="00B050"/>
                </a:solidFill>
              </a:rPr>
              <a:t>四、比较效益不高，菜农积极性下降</a:t>
            </a:r>
            <a:endParaRPr lang="zh-CN" altLang="en-US">
              <a:solidFill>
                <a:srgbClr val="00B050"/>
              </a:solidFill>
            </a:endParaRPr>
          </a:p>
          <a:p>
            <a:pPr marL="0" lvl="0" indent="0" algn="l">
              <a:buNone/>
            </a:pPr>
            <a:r>
              <a:rPr lang="zh-CN" altLang="en-US">
                <a:solidFill>
                  <a:srgbClr val="00B050"/>
                </a:solidFill>
              </a:rPr>
              <a:t>五、种植技术参差不齐、观念滞后</a:t>
            </a:r>
            <a:endParaRPr lang="zh-CN" altLang="en-US">
              <a:solidFill>
                <a:srgbClr val="00B050"/>
              </a:solidFill>
            </a:endParaRPr>
          </a:p>
          <a:p>
            <a:pPr marL="0" lvl="0" indent="0" algn="l">
              <a:buNone/>
            </a:pPr>
            <a:r>
              <a:rPr lang="zh-CN" altLang="en-US">
                <a:solidFill>
                  <a:srgbClr val="00B050"/>
                </a:solidFill>
              </a:rPr>
              <a:t>六、产后加工精品少、对产业拉动能力弱</a:t>
            </a:r>
            <a:endParaRPr lang="zh-CN" altLang="en-US">
              <a:solidFill>
                <a:srgbClr val="00B050"/>
              </a:solidFill>
            </a:endParaRPr>
          </a:p>
        </p:txBody>
      </p:sp>
    </p:spTree>
    <p:custDataLst>
      <p:tags r:id="rId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custDataLst>
              <p:tags r:id="rId1"/>
            </p:custDataLst>
          </p:nvPr>
        </p:nvSpPr>
        <p:spPr>
          <a:xfrm>
            <a:off x="3535680" y="1339215"/>
            <a:ext cx="3501390" cy="831215"/>
          </a:xfrm>
          <a:prstGeom prst="rect">
            <a:avLst/>
          </a:prstGeom>
          <a:noFill/>
        </p:spPr>
        <p:txBody>
          <a:bodyPr wrap="square" rtlCol="0" anchor="ctr" anchorCtr="0">
            <a:normAutofit fontScale="77500"/>
            <a:scene3d>
              <a:camera prst="orthographicFront"/>
              <a:lightRig rig="threePt" dir="t"/>
            </a:scene3d>
          </a:bodyPr>
          <a:lstStyle/>
          <a:p>
            <a:pPr algn="ctr" fontAlgn="auto">
              <a:lnSpc>
                <a:spcPct val="100000"/>
              </a:lnSpc>
            </a:pPr>
            <a:r>
              <a:rPr lang="zh-CN" altLang="en-US" sz="4800" dirty="0">
                <a:gradFill>
                  <a:gsLst>
                    <a:gs pos="21000">
                      <a:srgbClr val="53575C"/>
                    </a:gs>
                    <a:gs pos="88000">
                      <a:srgbClr val="C5C7CA"/>
                    </a:gs>
                  </a:gsLst>
                  <a:lin ang="5400000"/>
                </a:gradFill>
                <a:effectLst/>
                <a:latin typeface="Arial" panose="020B0604020202020204" pitchFamily="34" charset="0"/>
                <a:ea typeface="汉仪旗黑-85S" panose="00020600040101010101" pitchFamily="18" charset="-122"/>
                <a:cs typeface="微软雅黑" panose="020B0503020204020204" charset="-122"/>
              </a:rPr>
              <a:t>我国蔬菜的发展</a:t>
            </a:r>
            <a:endParaRPr lang="zh-CN" altLang="en-US" sz="4800" dirty="0">
              <a:gradFill>
                <a:gsLst>
                  <a:gs pos="21000">
                    <a:srgbClr val="53575C"/>
                  </a:gs>
                  <a:gs pos="88000">
                    <a:srgbClr val="C5C7CA"/>
                  </a:gs>
                </a:gsLst>
                <a:lin ang="5400000"/>
              </a:gradFill>
              <a:effectLst/>
              <a:latin typeface="Arial" panose="020B0604020202020204" pitchFamily="34" charset="0"/>
              <a:ea typeface="汉仪旗黑-85S" panose="00020600040101010101" pitchFamily="18" charset="-122"/>
              <a:cs typeface="微软雅黑" panose="020B0503020204020204" charset="-122"/>
            </a:endParaRPr>
          </a:p>
        </p:txBody>
      </p:sp>
      <p:sp>
        <p:nvSpPr>
          <p:cNvPr id="5" name="椭圆 4"/>
          <p:cNvSpPr/>
          <p:nvPr>
            <p:custDataLst>
              <p:tags r:id="rId2"/>
            </p:custDataLst>
          </p:nvPr>
        </p:nvSpPr>
        <p:spPr>
          <a:xfrm>
            <a:off x="1668292" y="2800343"/>
            <a:ext cx="634181" cy="634181"/>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6" name="文本框 5"/>
          <p:cNvSpPr txBox="1"/>
          <p:nvPr>
            <p:custDataLst>
              <p:tags r:id="rId3"/>
            </p:custDataLst>
          </p:nvPr>
        </p:nvSpPr>
        <p:spPr>
          <a:xfrm>
            <a:off x="1707429" y="2837180"/>
            <a:ext cx="560705" cy="564515"/>
          </a:xfrm>
          <a:prstGeom prst="rect">
            <a:avLst/>
          </a:prstGeom>
          <a:noFill/>
        </p:spPr>
        <p:txBody>
          <a:bodyPr wrap="square" rtlCol="0" anchor="ctr" anchorCtr="0">
            <a:normAutofit/>
          </a:bodyPr>
          <a:lstStyle/>
          <a:p>
            <a:pPr algn="ctr"/>
            <a:r>
              <a:rPr lang="en-US" altLang="zh-CN" b="1" dirty="0">
                <a:solidFill>
                  <a:schemeClr val="bg1"/>
                </a:solidFill>
                <a:latin typeface="Arial" panose="020B0604020202020204" pitchFamily="34" charset="0"/>
                <a:ea typeface="微软雅黑" panose="020B0503020204020204" charset="-122"/>
                <a:cs typeface="微软雅黑" panose="020B0503020204020204" charset="-122"/>
              </a:rPr>
              <a:t>0 1</a:t>
            </a:r>
            <a:endParaRPr lang="zh-CN" altLang="en-US" b="1" dirty="0">
              <a:solidFill>
                <a:schemeClr val="bg1"/>
              </a:solidFill>
              <a:latin typeface="Arial" panose="020B0604020202020204" pitchFamily="34" charset="0"/>
              <a:ea typeface="微软雅黑" panose="020B0503020204020204" charset="-122"/>
              <a:cs typeface="微软雅黑" panose="020B0503020204020204" charset="-122"/>
            </a:endParaRPr>
          </a:p>
        </p:txBody>
      </p:sp>
      <p:sp>
        <p:nvSpPr>
          <p:cNvPr id="7" name="椭圆 6"/>
          <p:cNvSpPr/>
          <p:nvPr>
            <p:custDataLst>
              <p:tags r:id="rId4"/>
            </p:custDataLst>
          </p:nvPr>
        </p:nvSpPr>
        <p:spPr>
          <a:xfrm>
            <a:off x="1668293" y="4408233"/>
            <a:ext cx="634181" cy="634181"/>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8" name="文本框 7"/>
          <p:cNvSpPr txBox="1"/>
          <p:nvPr>
            <p:custDataLst>
              <p:tags r:id="rId5"/>
            </p:custDataLst>
          </p:nvPr>
        </p:nvSpPr>
        <p:spPr>
          <a:xfrm>
            <a:off x="1707429" y="4445000"/>
            <a:ext cx="560705" cy="564515"/>
          </a:xfrm>
          <a:prstGeom prst="rect">
            <a:avLst/>
          </a:prstGeom>
          <a:noFill/>
        </p:spPr>
        <p:txBody>
          <a:bodyPr wrap="square" rtlCol="0" anchor="ctr" anchorCtr="0">
            <a:normAutofit/>
          </a:bodyPr>
          <a:lstStyle/>
          <a:p>
            <a:pPr algn="ctr"/>
            <a:r>
              <a:rPr lang="en-US" altLang="zh-CN" b="1" dirty="0">
                <a:solidFill>
                  <a:schemeClr val="bg1"/>
                </a:solidFill>
                <a:latin typeface="Arial" panose="020B0604020202020204" pitchFamily="34" charset="0"/>
                <a:ea typeface="微软雅黑" panose="020B0503020204020204" charset="-122"/>
                <a:cs typeface="微软雅黑" panose="020B0503020204020204" charset="-122"/>
              </a:rPr>
              <a:t>0 3</a:t>
            </a:r>
            <a:endParaRPr lang="zh-CN" altLang="en-US" b="1" dirty="0">
              <a:solidFill>
                <a:schemeClr val="bg1"/>
              </a:solidFill>
              <a:latin typeface="Arial" panose="020B0604020202020204" pitchFamily="34" charset="0"/>
              <a:ea typeface="微软雅黑" panose="020B0503020204020204" charset="-122"/>
              <a:cs typeface="微软雅黑" panose="020B0503020204020204" charset="-122"/>
            </a:endParaRPr>
          </a:p>
        </p:txBody>
      </p:sp>
      <p:sp>
        <p:nvSpPr>
          <p:cNvPr id="9" name="椭圆 8"/>
          <p:cNvSpPr/>
          <p:nvPr>
            <p:custDataLst>
              <p:tags r:id="rId6"/>
            </p:custDataLst>
          </p:nvPr>
        </p:nvSpPr>
        <p:spPr>
          <a:xfrm>
            <a:off x="6495933" y="2805262"/>
            <a:ext cx="634181" cy="634181"/>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10" name="文本框 9"/>
          <p:cNvSpPr txBox="1"/>
          <p:nvPr>
            <p:custDataLst>
              <p:tags r:id="rId7"/>
            </p:custDataLst>
          </p:nvPr>
        </p:nvSpPr>
        <p:spPr>
          <a:xfrm>
            <a:off x="6534699" y="2842260"/>
            <a:ext cx="560705" cy="564515"/>
          </a:xfrm>
          <a:prstGeom prst="rect">
            <a:avLst/>
          </a:prstGeom>
          <a:noFill/>
        </p:spPr>
        <p:txBody>
          <a:bodyPr wrap="square" rtlCol="0" anchor="ctr" anchorCtr="0">
            <a:normAutofit/>
          </a:bodyPr>
          <a:lstStyle/>
          <a:p>
            <a:pPr algn="ctr"/>
            <a:r>
              <a:rPr lang="en-US" altLang="zh-CN" b="1" dirty="0">
                <a:solidFill>
                  <a:schemeClr val="bg1"/>
                </a:solidFill>
                <a:latin typeface="Arial" panose="020B0604020202020204" pitchFamily="34" charset="0"/>
                <a:ea typeface="微软雅黑" panose="020B0503020204020204" charset="-122"/>
                <a:cs typeface="微软雅黑" panose="020B0503020204020204" charset="-122"/>
              </a:rPr>
              <a:t>0 2</a:t>
            </a:r>
            <a:endParaRPr lang="zh-CN" altLang="en-US" b="1" dirty="0">
              <a:solidFill>
                <a:schemeClr val="bg1"/>
              </a:solidFill>
              <a:latin typeface="Arial" panose="020B0604020202020204" pitchFamily="34" charset="0"/>
              <a:ea typeface="微软雅黑" panose="020B0503020204020204" charset="-122"/>
              <a:cs typeface="微软雅黑" panose="020B0503020204020204" charset="-122"/>
            </a:endParaRPr>
          </a:p>
        </p:txBody>
      </p:sp>
      <p:sp>
        <p:nvSpPr>
          <p:cNvPr id="11" name="椭圆 10"/>
          <p:cNvSpPr/>
          <p:nvPr>
            <p:custDataLst>
              <p:tags r:id="rId8"/>
            </p:custDataLst>
          </p:nvPr>
        </p:nvSpPr>
        <p:spPr>
          <a:xfrm>
            <a:off x="6495934" y="4413152"/>
            <a:ext cx="634181" cy="634181"/>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12" name="文本框 11"/>
          <p:cNvSpPr txBox="1"/>
          <p:nvPr>
            <p:custDataLst>
              <p:tags r:id="rId9"/>
            </p:custDataLst>
          </p:nvPr>
        </p:nvSpPr>
        <p:spPr>
          <a:xfrm>
            <a:off x="6534699" y="4450080"/>
            <a:ext cx="560705" cy="564515"/>
          </a:xfrm>
          <a:prstGeom prst="rect">
            <a:avLst/>
          </a:prstGeom>
          <a:noFill/>
        </p:spPr>
        <p:txBody>
          <a:bodyPr wrap="square" rtlCol="0" anchor="ctr" anchorCtr="0">
            <a:normAutofit/>
          </a:bodyPr>
          <a:lstStyle/>
          <a:p>
            <a:pPr algn="ctr"/>
            <a:r>
              <a:rPr lang="en-US" altLang="zh-CN" b="1" dirty="0">
                <a:solidFill>
                  <a:schemeClr val="bg1"/>
                </a:solidFill>
                <a:latin typeface="Arial" panose="020B0604020202020204" pitchFamily="34" charset="0"/>
                <a:ea typeface="微软雅黑" panose="020B0503020204020204" charset="-122"/>
                <a:cs typeface="微软雅黑" panose="020B0503020204020204" charset="-122"/>
              </a:rPr>
              <a:t>0 4</a:t>
            </a:r>
            <a:endParaRPr lang="zh-CN" altLang="en-US" b="1" dirty="0">
              <a:solidFill>
                <a:schemeClr val="bg1"/>
              </a:solidFill>
              <a:latin typeface="Arial" panose="020B0604020202020204" pitchFamily="34" charset="0"/>
              <a:ea typeface="微软雅黑" panose="020B0503020204020204" charset="-122"/>
              <a:cs typeface="微软雅黑" panose="020B0503020204020204" charset="-122"/>
            </a:endParaRPr>
          </a:p>
        </p:txBody>
      </p:sp>
      <p:sp>
        <p:nvSpPr>
          <p:cNvPr id="14" name="文本框 13"/>
          <p:cNvSpPr txBox="1">
            <a:spLocks noChangeArrowheads="1"/>
          </p:cNvSpPr>
          <p:nvPr>
            <p:custDataLst>
              <p:tags r:id="rId10"/>
            </p:custDataLst>
          </p:nvPr>
        </p:nvSpPr>
        <p:spPr bwMode="auto">
          <a:xfrm>
            <a:off x="2407834" y="2699250"/>
            <a:ext cx="3070800" cy="460375"/>
          </a:xfrm>
          <a:prstGeom prst="rect">
            <a:avLst/>
          </a:prstGeom>
          <a:noFill/>
          <a:ln>
            <a:noFill/>
          </a:ln>
        </p:spPr>
        <p:txBody>
          <a:bodyPr wrap="square" bIns="0" anchor="b" anchorCtr="0">
            <a:normAutofit/>
          </a:bodyPr>
          <a:lstStyle>
            <a:lvl1pPr/>
            <a:lvl2pPr marL="742950" indent="-285750"/>
            <a:lvl3pPr/>
            <a:lvl4pPr/>
            <a:lvl5pPr/>
            <a:lvl6pPr/>
            <a:lvl7pPr/>
            <a:lvl8pPr/>
            <a:lvl9pPr/>
          </a:lstStyle>
          <a:p>
            <a:r>
              <a:rPr lang="zh-CN" sz="2400" b="1"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无公害蔬菜发展</a:t>
            </a:r>
            <a:endParaRPr lang="zh-CN" sz="2400" b="1"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15" name="矩形 14"/>
          <p:cNvSpPr/>
          <p:nvPr>
            <p:custDataLst>
              <p:tags r:id="rId11"/>
            </p:custDataLst>
          </p:nvPr>
        </p:nvSpPr>
        <p:spPr>
          <a:xfrm>
            <a:off x="2407920" y="3164205"/>
            <a:ext cx="3070860" cy="929640"/>
          </a:xfrm>
          <a:prstGeom prst="rect">
            <a:avLst/>
          </a:prstGeom>
          <a:noFill/>
        </p:spPr>
        <p:txBody>
          <a:bodyPr wrap="square" tIns="0">
            <a:normAutofit/>
          </a:bodyPr>
          <a:lstStyle/>
          <a:p>
            <a:pPr fontAlgn="auto">
              <a:lnSpc>
                <a:spcPct val="100000"/>
              </a:lnSpc>
            </a:pPr>
            <a:r>
              <a:rPr lang="zh-CN" altLang="en-US"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技术攻关解决技术问题、政策引导保证方向、增加投入做大做强、生产标准化解决质量</a:t>
            </a:r>
            <a:endParaRPr lang="zh-CN" altLang="en-US"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a:p>
            <a:pPr fontAlgn="auto">
              <a:lnSpc>
                <a:spcPct val="100000"/>
              </a:lnSpc>
            </a:pPr>
            <a:endParaRPr lang="zh-CN" altLang="en-US"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16" name="文本框 15"/>
          <p:cNvSpPr txBox="1">
            <a:spLocks noChangeArrowheads="1"/>
          </p:cNvSpPr>
          <p:nvPr>
            <p:custDataLst>
              <p:tags r:id="rId12"/>
            </p:custDataLst>
          </p:nvPr>
        </p:nvSpPr>
        <p:spPr bwMode="auto">
          <a:xfrm>
            <a:off x="7452909" y="2666271"/>
            <a:ext cx="3070800" cy="461665"/>
          </a:xfrm>
          <a:prstGeom prst="rect">
            <a:avLst/>
          </a:prstGeom>
          <a:noFill/>
          <a:ln>
            <a:noFill/>
          </a:ln>
        </p:spPr>
        <p:txBody>
          <a:bodyPr wrap="square" bIns="0" anchor="b" anchorCtr="0">
            <a:normAutofit/>
          </a:bodyPr>
          <a:lstStyle>
            <a:lvl1pPr/>
            <a:lvl2pPr marL="742950" indent="-285750"/>
            <a:lvl3pPr/>
            <a:lvl4pPr/>
            <a:lvl5pPr/>
            <a:lvl6pPr/>
            <a:lvl7pPr/>
            <a:lvl8pPr/>
            <a:lvl9pPr/>
          </a:lstStyle>
          <a:p>
            <a:r>
              <a:rPr lang="zh-CN" altLang="en-US" sz="2400" b="1"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设施蔬菜的发展</a:t>
            </a:r>
            <a:endParaRPr lang="zh-CN" altLang="en-US" sz="2400" b="1"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17" name="矩形 16"/>
          <p:cNvSpPr/>
          <p:nvPr>
            <p:custDataLst>
              <p:tags r:id="rId13"/>
            </p:custDataLst>
          </p:nvPr>
        </p:nvSpPr>
        <p:spPr>
          <a:xfrm>
            <a:off x="7452995" y="3131185"/>
            <a:ext cx="3070860" cy="963295"/>
          </a:xfrm>
          <a:prstGeom prst="rect">
            <a:avLst/>
          </a:prstGeom>
          <a:noFill/>
        </p:spPr>
        <p:txBody>
          <a:bodyPr wrap="square" tIns="0">
            <a:normAutofit/>
          </a:bodyPr>
          <a:lstStyle/>
          <a:p>
            <a:pPr fontAlgn="auto">
              <a:lnSpc>
                <a:spcPct val="100000"/>
              </a:lnSpc>
            </a:pPr>
            <a:r>
              <a:rPr lang="en-US" altLang="zh-CN"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1</a:t>
            </a:r>
            <a:r>
              <a:rPr lang="zh-CN" altLang="en-US"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、高、精、尖；</a:t>
            </a:r>
            <a:r>
              <a:rPr lang="en-US" altLang="zh-CN"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2</a:t>
            </a:r>
            <a:r>
              <a:rPr lang="zh-CN" altLang="en-US"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、科学利用空间，解决土地不足难题；</a:t>
            </a:r>
            <a:r>
              <a:rPr lang="en-US" altLang="zh-CN"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3</a:t>
            </a:r>
            <a:r>
              <a:rPr lang="zh-CN" altLang="en-US"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、实现四化生产：工厂化、标准化、轻简化、生产者专业化</a:t>
            </a:r>
            <a:endParaRPr lang="zh-CN" altLang="en-US"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18" name="文本框 17"/>
          <p:cNvSpPr txBox="1">
            <a:spLocks noChangeArrowheads="1"/>
          </p:cNvSpPr>
          <p:nvPr>
            <p:custDataLst>
              <p:tags r:id="rId14"/>
            </p:custDataLst>
          </p:nvPr>
        </p:nvSpPr>
        <p:spPr bwMode="auto">
          <a:xfrm>
            <a:off x="2407834" y="4284980"/>
            <a:ext cx="3070800" cy="461645"/>
          </a:xfrm>
          <a:prstGeom prst="rect">
            <a:avLst/>
          </a:prstGeom>
          <a:noFill/>
          <a:ln>
            <a:noFill/>
          </a:ln>
        </p:spPr>
        <p:txBody>
          <a:bodyPr wrap="square" bIns="0" anchor="b" anchorCtr="0">
            <a:normAutofit/>
          </a:bodyPr>
          <a:lstStyle>
            <a:lvl1pPr/>
            <a:lvl2pPr marL="742950" indent="-285750"/>
            <a:lvl3pPr/>
            <a:lvl4pPr/>
            <a:lvl5pPr/>
            <a:lvl6pPr/>
            <a:lvl7pPr/>
            <a:lvl8pPr/>
            <a:lvl9pPr/>
          </a:lstStyle>
          <a:p>
            <a:r>
              <a:rPr lang="zh-CN" altLang="en-US" sz="2400" b="1"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出口蔬菜</a:t>
            </a:r>
            <a:endParaRPr lang="zh-CN" altLang="en-US" sz="2400" b="1"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19" name="矩形 18"/>
          <p:cNvSpPr/>
          <p:nvPr>
            <p:custDataLst>
              <p:tags r:id="rId15"/>
            </p:custDataLst>
          </p:nvPr>
        </p:nvSpPr>
        <p:spPr>
          <a:xfrm>
            <a:off x="2407920" y="4749800"/>
            <a:ext cx="3493135" cy="1010920"/>
          </a:xfrm>
          <a:prstGeom prst="rect">
            <a:avLst/>
          </a:prstGeom>
          <a:noFill/>
        </p:spPr>
        <p:txBody>
          <a:bodyPr wrap="square" tIns="0">
            <a:normAutofit/>
          </a:bodyPr>
          <a:lstStyle/>
          <a:p>
            <a:pPr fontAlgn="auto">
              <a:lnSpc>
                <a:spcPct val="100000"/>
              </a:lnSpc>
            </a:pPr>
            <a:r>
              <a:rPr lang="en-US" altLang="zh-CN"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1</a:t>
            </a:r>
            <a:r>
              <a:rPr lang="zh-CN" altLang="en-US"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、实现产品高附加值生产</a:t>
            </a:r>
            <a:endParaRPr lang="zh-CN" altLang="en-US"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a:p>
            <a:pPr fontAlgn="auto">
              <a:lnSpc>
                <a:spcPct val="100000"/>
              </a:lnSpc>
            </a:pPr>
            <a:r>
              <a:rPr lang="en-US" altLang="zh-CN"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2</a:t>
            </a:r>
            <a:r>
              <a:rPr lang="zh-CN" altLang="en-US"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、突破贸易保护主义栅栏</a:t>
            </a:r>
            <a:endParaRPr lang="zh-CN" altLang="en-US"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a:p>
            <a:pPr fontAlgn="auto">
              <a:lnSpc>
                <a:spcPct val="100000"/>
              </a:lnSpc>
            </a:pPr>
            <a:r>
              <a:rPr lang="en-US" altLang="zh-CN"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3</a:t>
            </a:r>
            <a:r>
              <a:rPr lang="zh-CN" altLang="en-US"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、做好</a:t>
            </a:r>
            <a:r>
              <a:rPr lang="en-US" altLang="zh-CN"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a:t>
            </a:r>
            <a:r>
              <a:rPr lang="zh-CN" altLang="en-US"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双循环文章</a:t>
            </a:r>
            <a:r>
              <a:rPr lang="en-US" altLang="zh-CN"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a:t>
            </a:r>
            <a:r>
              <a:rPr lang="zh-CN" altLang="en-US"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，实现国民化供给</a:t>
            </a:r>
            <a:endParaRPr lang="zh-CN" altLang="en-US"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20" name="文本框 19"/>
          <p:cNvSpPr txBox="1">
            <a:spLocks noChangeArrowheads="1"/>
          </p:cNvSpPr>
          <p:nvPr>
            <p:custDataLst>
              <p:tags r:id="rId16"/>
            </p:custDataLst>
          </p:nvPr>
        </p:nvSpPr>
        <p:spPr bwMode="auto">
          <a:xfrm>
            <a:off x="7452909" y="4284711"/>
            <a:ext cx="3070800" cy="461665"/>
          </a:xfrm>
          <a:prstGeom prst="rect">
            <a:avLst/>
          </a:prstGeom>
          <a:noFill/>
          <a:ln>
            <a:noFill/>
          </a:ln>
        </p:spPr>
        <p:txBody>
          <a:bodyPr wrap="square" bIns="0" anchor="b" anchorCtr="0">
            <a:normAutofit fontScale="80000"/>
          </a:bodyPr>
          <a:lstStyle>
            <a:lvl1pPr/>
            <a:lvl2pPr marL="742950" indent="-285750"/>
            <a:lvl3pPr/>
            <a:lvl4pPr/>
            <a:lvl5pPr/>
            <a:lvl6pPr/>
            <a:lvl7pPr/>
            <a:lvl8pPr/>
            <a:lvl9pPr/>
          </a:lstStyle>
          <a:p>
            <a:r>
              <a:rPr lang="zh-CN" altLang="en-US" sz="2400" b="1"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蔬菜生产对策（出口蔬菜）</a:t>
            </a:r>
            <a:endParaRPr lang="zh-CN" altLang="en-US" sz="2400" b="1"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21" name="矩形 20"/>
          <p:cNvSpPr/>
          <p:nvPr>
            <p:custDataLst>
              <p:tags r:id="rId17"/>
            </p:custDataLst>
          </p:nvPr>
        </p:nvSpPr>
        <p:spPr>
          <a:xfrm>
            <a:off x="7452909" y="4749800"/>
            <a:ext cx="3070800" cy="570230"/>
          </a:xfrm>
          <a:prstGeom prst="rect">
            <a:avLst/>
          </a:prstGeom>
          <a:noFill/>
        </p:spPr>
        <p:txBody>
          <a:bodyPr wrap="square" tIns="0">
            <a:normAutofit/>
          </a:bodyPr>
          <a:lstStyle/>
          <a:p>
            <a:pPr fontAlgn="auto">
              <a:lnSpc>
                <a:spcPct val="100000"/>
              </a:lnSpc>
            </a:pPr>
            <a:r>
              <a:rPr lang="zh-CN" altLang="en-US"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市场导向原则、优质优价原则、产业政策引导原则、生产专业化原则</a:t>
            </a:r>
            <a:endParaRPr lang="zh-CN" altLang="en-US"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F:\高清图\高楼蓝色\abstract-abstract-expressionism-aerial-photography-2660093 (1).jpgabstract-abstract-expressionism-aerial-photography-2660093 (1)"/>
          <p:cNvPicPr/>
          <p:nvPr>
            <p:custDataLst>
              <p:tags r:id="rId1"/>
            </p:custDataLst>
          </p:nvPr>
        </p:nvPicPr>
        <p:blipFill>
          <a:blip r:embed="rId2">
            <a:lum bright="6000" contrast="-6000"/>
          </a:blip>
          <a:srcRect r="-174"/>
          <a:stretch>
            <a:fillRect/>
          </a:stretch>
        </p:blipFill>
        <p:spPr>
          <a:xfrm>
            <a:off x="614045" y="607060"/>
            <a:ext cx="10969200" cy="3643200"/>
          </a:xfrm>
          <a:prstGeom prst="rect">
            <a:avLst/>
          </a:prstGeom>
        </p:spPr>
      </p:pic>
      <p:sp>
        <p:nvSpPr>
          <p:cNvPr id="6" name="Title 6"/>
          <p:cNvSpPr txBox="1"/>
          <p:nvPr userDrawn="1">
            <p:custDataLst>
              <p:tags r:id="rId3"/>
            </p:custDataLst>
          </p:nvPr>
        </p:nvSpPr>
        <p:spPr>
          <a:xfrm>
            <a:off x="2765425" y="5193030"/>
            <a:ext cx="4493895" cy="622935"/>
          </a:xfrm>
          <a:prstGeom prst="rect">
            <a:avLst/>
          </a:prstGeom>
          <a:noFill/>
          <a:ln w="3175">
            <a:noFill/>
            <a:prstDash val="dash"/>
          </a:ln>
        </p:spPr>
        <p:txBody>
          <a:bodyPr wrap="square" lIns="90170" tIns="46990" rIns="90170" bIns="4699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ysClr val="windowText" lastClr="000000"/>
                </a:solidFill>
                <a:effectLst/>
                <a:latin typeface="+mj-lt"/>
                <a:ea typeface="+mn-ea"/>
                <a:cs typeface="Segoe UI" panose="020B0502040204020203" pitchFamily="34" charset="0"/>
              </a:defRPr>
            </a:lvl1pPr>
          </a:lstStyle>
          <a:p>
            <a:pPr algn="just">
              <a:lnSpc>
                <a:spcPct val="130000"/>
              </a:lnSpc>
              <a:spcAft>
                <a:spcPts val="800"/>
              </a:spcAft>
            </a:pPr>
            <a:r>
              <a:rPr lang="zh-CN" altLang="en-US" sz="1400" spc="5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农业防治、物理防治、生物防治、化学控制</a:t>
            </a:r>
            <a:endParaRPr lang="zh-CN" altLang="en-US" sz="1400" spc="5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7" name="Title 6"/>
          <p:cNvSpPr txBox="1"/>
          <p:nvPr userDrawn="1">
            <p:custDataLst>
              <p:tags r:id="rId4"/>
            </p:custDataLst>
          </p:nvPr>
        </p:nvSpPr>
        <p:spPr>
          <a:xfrm>
            <a:off x="608965" y="4250055"/>
            <a:ext cx="10973435" cy="824230"/>
          </a:xfrm>
          <a:prstGeom prst="rect">
            <a:avLst/>
          </a:prstGeom>
          <a:noFill/>
          <a:ln w="3175">
            <a:noFill/>
            <a:prstDash val="dash"/>
          </a:ln>
        </p:spPr>
        <p:txBody>
          <a:bodyPr wrap="square" lIns="90170" tIns="46990" rIns="90170" bIns="4699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ysClr val="windowText" lastClr="000000"/>
                </a:solidFill>
                <a:effectLst/>
                <a:latin typeface="+mj-lt"/>
                <a:ea typeface="+mn-ea"/>
                <a:cs typeface="Segoe UI" panose="020B0502040204020203" pitchFamily="34" charset="0"/>
              </a:defRPr>
            </a:lvl1pPr>
          </a:lstStyle>
          <a:p>
            <a:pPr>
              <a:lnSpc>
                <a:spcPct val="100000"/>
              </a:lnSpc>
              <a:spcAft>
                <a:spcPts val="800"/>
              </a:spcAft>
              <a:defRPr/>
            </a:pPr>
            <a:r>
              <a:rPr lang="zh-CN" altLang="en-US" sz="3200" b="1" spc="300" dirty="0">
                <a:ln w="3175">
                  <a:noFill/>
                  <a:prstDash val="dash"/>
                </a:ln>
                <a:solidFill>
                  <a:srgbClr val="FF0000"/>
                </a:solidFill>
                <a:latin typeface="Arial" panose="020B0604020202020204" pitchFamily="34" charset="0"/>
                <a:ea typeface="微软雅黑" panose="020B0503020204020204" charset="-122"/>
                <a:cs typeface="微软雅黑" panose="020B0503020204020204" charset="-122"/>
              </a:rPr>
              <a:t>无公害蔬菜生产中的病虫害防治技术</a:t>
            </a:r>
            <a:endParaRPr lang="zh-CN" altLang="en-US" sz="3200" b="1" spc="300" dirty="0">
              <a:ln w="3175">
                <a:noFill/>
                <a:prstDash val="dash"/>
              </a:ln>
              <a:solidFill>
                <a:srgbClr val="FF0000"/>
              </a:solidFill>
              <a:latin typeface="Arial" panose="020B0604020202020204" pitchFamily="34" charset="0"/>
              <a:ea typeface="微软雅黑" panose="020B0503020204020204" charset="-122"/>
              <a:cs typeface="微软雅黑" panose="020B0503020204020204" charset="-122"/>
            </a:endParaRPr>
          </a:p>
        </p:txBody>
      </p:sp>
      <p:sp>
        <p:nvSpPr>
          <p:cNvPr id="2" name="椭圆形标注 1"/>
          <p:cNvSpPr/>
          <p:nvPr/>
        </p:nvSpPr>
        <p:spPr>
          <a:xfrm>
            <a:off x="699135" y="677545"/>
            <a:ext cx="3268345" cy="1706245"/>
          </a:xfrm>
          <a:prstGeom prst="wedgeEllipseCallout">
            <a:avLst>
              <a:gd name="adj1" fmla="val 17244"/>
              <a:gd name="adj2" fmla="val 8665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蔬菜种植技术与方法</a:t>
            </a:r>
            <a:endParaRPr lang="zh-CN" altLang="en-US"/>
          </a:p>
        </p:txBody>
      </p:sp>
    </p:spTree>
    <p:custDataLst>
      <p:tags r:id="rId5"/>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2256790" y="1980565"/>
            <a:ext cx="3564255" cy="719455"/>
          </a:xfrm>
          <a:prstGeom prst="rect">
            <a:avLst/>
          </a:prstGeom>
          <a:noFill/>
        </p:spPr>
        <p:txBody>
          <a:bodyPr wrap="square" rtlCol="0">
            <a:normAutofit fontScale="40000"/>
            <a:scene3d>
              <a:camera prst="orthographicFront"/>
              <a:lightRig rig="threePt" dir="t"/>
            </a:scene3d>
          </a:bodyPr>
          <a:lstStyle/>
          <a:p>
            <a:pPr algn="ctr"/>
            <a:r>
              <a:rPr lang="zh-CN" altLang="en-US" sz="720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微软雅黑" panose="020B0503020204020204" charset="-122"/>
              </a:rPr>
              <a:t>设施蔬菜的综合管理</a:t>
            </a:r>
            <a:endParaRPr lang="zh-CN" altLang="en-US" sz="720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微软雅黑" panose="020B0503020204020204" charset="-122"/>
            </a:endParaRPr>
          </a:p>
        </p:txBody>
      </p:sp>
      <p:sp>
        <p:nvSpPr>
          <p:cNvPr id="5" name="标题 4"/>
          <p:cNvSpPr>
            <a:spLocks noGrp="1"/>
          </p:cNvSpPr>
          <p:nvPr>
            <p:ph type="title"/>
            <p:custDataLst>
              <p:tags r:id="rId2"/>
            </p:custDataLst>
          </p:nvPr>
        </p:nvSpPr>
        <p:spPr>
          <a:xfrm>
            <a:off x="1572895" y="2087245"/>
            <a:ext cx="10078085" cy="3711575"/>
          </a:xfrm>
        </p:spPr>
        <p:txBody>
          <a:bodyPr>
            <a:normAutofit/>
          </a:bodyPr>
          <a:lstStyle/>
          <a:p>
            <a:pPr algn="l"/>
            <a:r>
              <a:rPr lang="en-US" altLang="zh-CN" dirty="0">
                <a:solidFill>
                  <a:schemeClr val="tx1"/>
                </a:solidFill>
                <a:effectLst>
                  <a:outerShdw blurRad="38100" dist="19050" dir="2700000" algn="tl" rotWithShape="0">
                    <a:schemeClr val="dk1">
                      <a:alpha val="40000"/>
                    </a:schemeClr>
                  </a:outerShdw>
                </a:effectLst>
              </a:rPr>
              <a:t>1</a:t>
            </a:r>
            <a:r>
              <a:rPr lang="zh-CN" altLang="en-US" dirty="0">
                <a:solidFill>
                  <a:schemeClr val="tx1"/>
                </a:solidFill>
                <a:effectLst>
                  <a:outerShdw blurRad="38100" dist="19050" dir="2700000" algn="tl" rotWithShape="0">
                    <a:schemeClr val="dk1">
                      <a:alpha val="40000"/>
                    </a:schemeClr>
                  </a:outerShdw>
                </a:effectLst>
              </a:rPr>
              <a:t>、育苗技术：选择苗床、种子；播种准备（消毒、催芽）；播种；苗期管理。</a:t>
            </a:r>
            <a:br>
              <a:rPr lang="zh-CN" altLang="en-US" dirty="0">
                <a:solidFill>
                  <a:schemeClr val="tx1"/>
                </a:solidFill>
                <a:effectLst>
                  <a:outerShdw blurRad="38100" dist="19050" dir="2700000" algn="tl" rotWithShape="0">
                    <a:schemeClr val="dk1">
                      <a:alpha val="40000"/>
                    </a:schemeClr>
                  </a:outerShdw>
                </a:effectLst>
              </a:rPr>
            </a:br>
            <a:r>
              <a:rPr lang="en-US" altLang="zh-CN" dirty="0"/>
              <a:t>2</a:t>
            </a:r>
            <a:r>
              <a:rPr lang="zh-CN" altLang="en-US" dirty="0"/>
              <a:t>、施肥技术：配方施肥技术；随水追肥技术、气肥施用技术；活性肥料施用技术。</a:t>
            </a:r>
            <a:br>
              <a:rPr lang="zh-CN" altLang="en-US" dirty="0"/>
            </a:br>
            <a:r>
              <a:rPr lang="en-US" altLang="zh-CN" dirty="0"/>
              <a:t>3</a:t>
            </a:r>
            <a:r>
              <a:rPr lang="zh-CN" altLang="en-US" dirty="0"/>
              <a:t>、温、光、湿调节技术</a:t>
            </a:r>
            <a:br>
              <a:rPr lang="zh-CN" altLang="en-US" dirty="0"/>
            </a:br>
            <a:r>
              <a:rPr lang="en-US" altLang="zh-CN" dirty="0"/>
              <a:t>4</a:t>
            </a:r>
            <a:r>
              <a:rPr lang="zh-CN" altLang="en-US" dirty="0"/>
              <a:t>、灌溉技术</a:t>
            </a:r>
            <a:endParaRPr lang="zh-CN" altLang="en-US" dirty="0"/>
          </a:p>
        </p:txBody>
      </p:sp>
      <p:sp>
        <p:nvSpPr>
          <p:cNvPr id="3" name="椭圆形标注 2"/>
          <p:cNvSpPr/>
          <p:nvPr/>
        </p:nvSpPr>
        <p:spPr>
          <a:xfrm>
            <a:off x="0" y="-67310"/>
            <a:ext cx="3268345" cy="1706245"/>
          </a:xfrm>
          <a:prstGeom prst="wedgeEllipseCallout">
            <a:avLst>
              <a:gd name="adj1" fmla="val 24276"/>
              <a:gd name="adj2" fmla="val 73148"/>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r>
              <a:rPr lang="zh-CN" altLang="en-US" sz="2800"/>
              <a:t>蔬菜种植技术与方法</a:t>
            </a:r>
            <a:endParaRPr lang="zh-CN" altLang="en-US" sz="2800"/>
          </a:p>
        </p:txBody>
      </p:sp>
    </p:spTree>
    <p:custDataLst>
      <p:tags r:id="rId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033270" y="2035175"/>
            <a:ext cx="5400675" cy="849630"/>
          </a:xfrm>
        </p:spPr>
        <p:txBody>
          <a:bodyPr>
            <a:normAutofit fontScale="90000"/>
            <a:scene3d>
              <a:camera prst="orthographicFront"/>
              <a:lightRig rig="soft" dir="t">
                <a:rot lat="0" lon="0" rev="15600000"/>
              </a:lightRig>
            </a:scene3d>
            <a:sp3d extrusionH="57150" prstMaterial="softEdge">
              <a:bevelT w="25400" h="38100"/>
            </a:sp3d>
          </a:bodyPr>
          <a:p>
            <a:r>
              <a:rPr lang="zh-CN" altLang="en-US">
                <a:solidFill>
                  <a:schemeClr val="accent4"/>
                </a:solidFill>
                <a:effectLst/>
              </a:rPr>
              <a:t>有机生态型无土栽培技术</a:t>
            </a:r>
            <a:endParaRPr lang="zh-CN" altLang="en-US">
              <a:solidFill>
                <a:schemeClr val="accent4"/>
              </a:solidFill>
              <a:effectLst/>
            </a:endParaRPr>
          </a:p>
        </p:txBody>
      </p:sp>
      <p:sp>
        <p:nvSpPr>
          <p:cNvPr id="3" name="文本占位符 2"/>
          <p:cNvSpPr>
            <a:spLocks noGrp="1"/>
          </p:cNvSpPr>
          <p:nvPr>
            <p:ph type="body" idx="1"/>
          </p:nvPr>
        </p:nvSpPr>
        <p:spPr>
          <a:xfrm>
            <a:off x="3566160" y="3739515"/>
            <a:ext cx="4634230" cy="2018030"/>
          </a:xfrm>
        </p:spPr>
        <p:style>
          <a:lnRef idx="2">
            <a:schemeClr val="accent4">
              <a:shade val="50000"/>
            </a:schemeClr>
          </a:lnRef>
          <a:fillRef idx="1">
            <a:schemeClr val="accent4"/>
          </a:fillRef>
          <a:effectRef idx="0">
            <a:schemeClr val="accent4"/>
          </a:effectRef>
          <a:fontRef idx="minor">
            <a:schemeClr val="lt1"/>
          </a:fontRef>
        </p:style>
        <p:txBody>
          <a:bodyPr/>
          <a:p>
            <a:pPr algn="l"/>
            <a:r>
              <a:rPr lang="zh-CN" altLang="en-US">
                <a:solidFill>
                  <a:srgbClr val="00B050"/>
                </a:solidFill>
              </a:rPr>
              <a:t>原则：标准化原则、轻简化原则、可复制原则、有机环保原则</a:t>
            </a:r>
            <a:endParaRPr lang="zh-CN" altLang="en-US">
              <a:solidFill>
                <a:srgbClr val="00B050"/>
              </a:solidFill>
            </a:endParaRPr>
          </a:p>
          <a:p>
            <a:pPr algn="l"/>
            <a:r>
              <a:rPr lang="zh-CN" altLang="en-US">
                <a:solidFill>
                  <a:srgbClr val="00B050"/>
                </a:solidFill>
              </a:rPr>
              <a:t>意义：提高土地利用率；合理利用空间；菜园庭院化；品质易保证</a:t>
            </a:r>
            <a:endParaRPr lang="zh-CN" altLang="en-US">
              <a:solidFill>
                <a:srgbClr val="00B050"/>
              </a:solidFill>
            </a:endParaRPr>
          </a:p>
        </p:txBody>
      </p:sp>
      <p:sp>
        <p:nvSpPr>
          <p:cNvPr id="4" name="椭圆形标注 3"/>
          <p:cNvSpPr/>
          <p:nvPr/>
        </p:nvSpPr>
        <p:spPr>
          <a:xfrm>
            <a:off x="0" y="-67310"/>
            <a:ext cx="3268345" cy="1706245"/>
          </a:xfrm>
          <a:prstGeom prst="wedgeEllipseCallout">
            <a:avLst>
              <a:gd name="adj1" fmla="val 24276"/>
              <a:gd name="adj2" fmla="val 73148"/>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r>
              <a:rPr lang="zh-CN" altLang="en-US" sz="2800"/>
              <a:t>蔬菜种植技术与方法</a:t>
            </a:r>
            <a:endParaRPr lang="zh-CN" altLang="en-US" sz="2800"/>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214054" y="2129556"/>
            <a:ext cx="4567816" cy="793459"/>
          </a:xfrm>
        </p:spPr>
        <p:txBody>
          <a:bodyPr/>
          <a:p>
            <a:r>
              <a:rPr lang="zh-CN" altLang="en-US"/>
              <a:t>种植面向市场</a:t>
            </a:r>
            <a:endParaRPr lang="zh-CN" altLang="en-US"/>
          </a:p>
        </p:txBody>
      </p:sp>
      <p:sp>
        <p:nvSpPr>
          <p:cNvPr id="3" name="文本占位符 2"/>
          <p:cNvSpPr>
            <a:spLocks noGrp="1"/>
          </p:cNvSpPr>
          <p:nvPr>
            <p:ph type="body" idx="1"/>
          </p:nvPr>
        </p:nvSpPr>
        <p:spPr>
          <a:xfrm>
            <a:off x="3508375" y="3250565"/>
            <a:ext cx="4567555" cy="2783840"/>
          </a:xfrm>
        </p:spPr>
        <p:style>
          <a:lnRef idx="2">
            <a:schemeClr val="accent4">
              <a:shade val="50000"/>
            </a:schemeClr>
          </a:lnRef>
          <a:fillRef idx="1">
            <a:schemeClr val="accent4"/>
          </a:fillRef>
          <a:effectRef idx="0">
            <a:schemeClr val="accent4"/>
          </a:effectRef>
          <a:fontRef idx="minor">
            <a:schemeClr val="lt1"/>
          </a:fontRef>
        </p:style>
        <p:txBody>
          <a:bodyPr>
            <a:normAutofit lnSpcReduction="10000"/>
          </a:bodyPr>
          <a:p>
            <a:pPr algn="l"/>
            <a:r>
              <a:rPr lang="en-US" altLang="zh-CN">
                <a:solidFill>
                  <a:srgbClr val="00B050"/>
                </a:solidFill>
              </a:rPr>
              <a:t>1</a:t>
            </a:r>
            <a:r>
              <a:rPr>
                <a:solidFill>
                  <a:srgbClr val="00B050"/>
                </a:solidFill>
              </a:rPr>
              <a:t>、</a:t>
            </a:r>
            <a:r>
              <a:rPr lang="zh-CN" altLang="en-US">
                <a:solidFill>
                  <a:srgbClr val="00B050"/>
                </a:solidFill>
              </a:rPr>
              <a:t>市场对蔬菜品质的要求；</a:t>
            </a:r>
            <a:r>
              <a:rPr lang="en-US" altLang="zh-CN">
                <a:solidFill>
                  <a:srgbClr val="00B050"/>
                </a:solidFill>
              </a:rPr>
              <a:t>2</a:t>
            </a:r>
            <a:r>
              <a:rPr>
                <a:solidFill>
                  <a:srgbClr val="00B050"/>
                </a:solidFill>
              </a:rPr>
              <a:t>、</a:t>
            </a:r>
            <a:r>
              <a:rPr lang="zh-CN" altLang="en-US">
                <a:solidFill>
                  <a:srgbClr val="00B050"/>
                </a:solidFill>
              </a:rPr>
              <a:t>市场对蔬菜品种的要求；</a:t>
            </a:r>
            <a:r>
              <a:rPr lang="en-US" altLang="zh-CN">
                <a:solidFill>
                  <a:srgbClr val="00B050"/>
                </a:solidFill>
              </a:rPr>
              <a:t>3</a:t>
            </a:r>
            <a:r>
              <a:rPr>
                <a:solidFill>
                  <a:srgbClr val="00B050"/>
                </a:solidFill>
              </a:rPr>
              <a:t>、</a:t>
            </a:r>
            <a:r>
              <a:rPr lang="zh-CN" altLang="en-US">
                <a:solidFill>
                  <a:srgbClr val="00B050"/>
                </a:solidFill>
              </a:rPr>
              <a:t>市场价格变化规律；</a:t>
            </a:r>
            <a:r>
              <a:rPr lang="en-US" altLang="zh-CN">
                <a:solidFill>
                  <a:srgbClr val="00B050"/>
                </a:solidFill>
              </a:rPr>
              <a:t>4</a:t>
            </a:r>
            <a:r>
              <a:rPr>
                <a:solidFill>
                  <a:srgbClr val="00B050"/>
                </a:solidFill>
              </a:rPr>
              <a:t>、</a:t>
            </a:r>
            <a:r>
              <a:rPr lang="zh-CN" altLang="en-US">
                <a:solidFill>
                  <a:srgbClr val="00B050"/>
                </a:solidFill>
              </a:rPr>
              <a:t>消费人群结构与消费水平曲线；</a:t>
            </a:r>
            <a:endParaRPr lang="zh-CN" altLang="en-US">
              <a:solidFill>
                <a:srgbClr val="00B050"/>
              </a:solidFill>
            </a:endParaRPr>
          </a:p>
          <a:p>
            <a:pPr algn="l"/>
            <a:r>
              <a:rPr lang="en-US" altLang="zh-CN">
                <a:solidFill>
                  <a:srgbClr val="00B050"/>
                </a:solidFill>
              </a:rPr>
              <a:t>1</a:t>
            </a:r>
            <a:r>
              <a:rPr>
                <a:solidFill>
                  <a:srgbClr val="00B050"/>
                </a:solidFill>
              </a:rPr>
              <a:t>决定种植技术、条件是否符合；</a:t>
            </a:r>
            <a:r>
              <a:rPr lang="en-US" altLang="zh-CN">
                <a:solidFill>
                  <a:srgbClr val="00B050"/>
                </a:solidFill>
              </a:rPr>
              <a:t>2</a:t>
            </a:r>
            <a:r>
              <a:rPr>
                <a:solidFill>
                  <a:srgbClr val="00B050"/>
                </a:solidFill>
              </a:rPr>
              <a:t>决定种子选择；</a:t>
            </a:r>
            <a:r>
              <a:rPr lang="en-US" altLang="zh-CN">
                <a:solidFill>
                  <a:srgbClr val="00B050"/>
                </a:solidFill>
              </a:rPr>
              <a:t>3</a:t>
            </a:r>
            <a:r>
              <a:rPr>
                <a:solidFill>
                  <a:srgbClr val="00B050"/>
                </a:solidFill>
              </a:rPr>
              <a:t>决定种植规模；</a:t>
            </a:r>
            <a:r>
              <a:rPr lang="en-US" altLang="zh-CN">
                <a:solidFill>
                  <a:srgbClr val="00B050"/>
                </a:solidFill>
              </a:rPr>
              <a:t>4</a:t>
            </a:r>
            <a:r>
              <a:rPr>
                <a:solidFill>
                  <a:srgbClr val="00B050"/>
                </a:solidFill>
              </a:rPr>
              <a:t>决定种植结构</a:t>
            </a:r>
            <a:endParaRPr>
              <a:solidFill>
                <a:srgbClr val="00B050"/>
              </a:solidFill>
            </a:endParaRPr>
          </a:p>
        </p:txBody>
      </p:sp>
      <p:sp>
        <p:nvSpPr>
          <p:cNvPr id="4" name="椭圆形标注 3"/>
          <p:cNvSpPr/>
          <p:nvPr/>
        </p:nvSpPr>
        <p:spPr>
          <a:xfrm>
            <a:off x="0" y="-67310"/>
            <a:ext cx="3268345" cy="1706245"/>
          </a:xfrm>
          <a:prstGeom prst="wedgeEllipseCallout">
            <a:avLst>
              <a:gd name="adj1" fmla="val 24276"/>
              <a:gd name="adj2" fmla="val 73148"/>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r>
              <a:rPr lang="zh-CN" altLang="en-US" sz="2800"/>
              <a:t>蔬菜种植技术与方法</a:t>
            </a:r>
            <a:endParaRPr lang="zh-CN" altLang="en-US" sz="2800"/>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标题 13"/>
          <p:cNvSpPr>
            <a:spLocks noGrp="1"/>
          </p:cNvSpPr>
          <p:nvPr>
            <p:ph type="ctrTitle"/>
            <p:custDataLst>
              <p:tags r:id="rId1"/>
            </p:custDataLst>
          </p:nvPr>
        </p:nvSpPr>
        <p:spPr>
          <a:xfrm>
            <a:off x="1631950" y="2438400"/>
            <a:ext cx="9063990" cy="1176020"/>
          </a:xfrm>
        </p:spPr>
        <p:txBody>
          <a:bodyPr>
            <a:normAutofit fontScale="90000"/>
            <a:scene3d>
              <a:camera prst="orthographicFront"/>
              <a:lightRig rig="soft" dir="t">
                <a:rot lat="0" lon="0" rev="15600000"/>
              </a:lightRig>
            </a:scene3d>
            <a:sp3d extrusionH="57150" prstMaterial="softEdge">
              <a:bevelT w="25400" h="38100"/>
            </a:sp3d>
          </a:bodyPr>
          <a:lstStyle/>
          <a:p>
            <a:r>
              <a:rPr lang="zh-CN" altLang="en-US" dirty="0">
                <a:solidFill>
                  <a:schemeClr val="accent4"/>
                </a:solidFill>
                <a:effectLst/>
              </a:rPr>
              <a:t>花卉产业的现状与生产条件</a:t>
            </a:r>
            <a:endParaRPr lang="zh-CN" altLang="en-US" dirty="0">
              <a:solidFill>
                <a:schemeClr val="accent4"/>
              </a:solidFill>
              <a:effectLst/>
            </a:endParaRPr>
          </a:p>
        </p:txBody>
      </p:sp>
      <p:sp>
        <p:nvSpPr>
          <p:cNvPr id="15" name="副标题 14"/>
          <p:cNvSpPr>
            <a:spLocks noGrp="1"/>
          </p:cNvSpPr>
          <p:nvPr>
            <p:ph type="subTitle" idx="1"/>
            <p:custDataLst>
              <p:tags r:id="rId2"/>
            </p:custDataLst>
          </p:nvPr>
        </p:nvSpPr>
        <p:spPr>
          <a:xfrm>
            <a:off x="2445385" y="4368800"/>
            <a:ext cx="8059420" cy="801370"/>
          </a:xfrm>
        </p:spPr>
        <p:txBody>
          <a:bodyPr>
            <a:normAutofit fontScale="60000"/>
          </a:bodyPr>
          <a:lstStyle/>
          <a:p>
            <a:r>
              <a:rPr lang="zh-CN" altLang="en-US"/>
              <a:t>花卉产业的发展是物质文明与精神文明进步的标致</a:t>
            </a:r>
            <a:endParaRPr lang="zh-CN" altLang="en-US"/>
          </a:p>
          <a:p>
            <a:r>
              <a:rPr lang="en-US" altLang="zh-CN"/>
              <a:t>P65-76</a:t>
            </a:r>
            <a:endParaRPr lang="en-US" altLang="zh-CN"/>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altLang="zh-CN" b="1" spc="300">
                <a:solidFill>
                  <a:srgbClr val="FFFFFF"/>
                </a:solidFill>
                <a:sym typeface="+mn-ea"/>
              </a:rPr>
              <a:t>现代农业新技术</a:t>
            </a:r>
            <a:endParaRPr lang="zh-CN" altLang="zh-CN" b="1" spc="300">
              <a:solidFill>
                <a:srgbClr val="FFFFFF"/>
              </a:solidFill>
              <a:latin typeface="Arial" panose="020B0604020202020204" pitchFamily="34" charset="0"/>
              <a:ea typeface="微软雅黑" panose="020B0503020204020204" charset="-122"/>
            </a:endParaRPr>
          </a:p>
          <a:p>
            <a:r>
              <a:rPr lang="en-US" altLang="zh-CN"/>
              <a:t>                                           </a:t>
            </a:r>
            <a:r>
              <a:rPr lang="en-US" altLang="zh-CN" sz="4000"/>
              <a:t> </a:t>
            </a:r>
            <a:r>
              <a:rPr lang="en-US" altLang="zh-CN" sz="4400"/>
              <a:t> </a:t>
            </a:r>
            <a:r>
              <a:rPr altLang="zh-CN" sz="4400"/>
              <a:t>现代农业新技术</a:t>
            </a:r>
            <a:endParaRPr altLang="zh-CN" sz="4000"/>
          </a:p>
          <a:p>
            <a:r>
              <a:rPr altLang="zh-CN" sz="4000"/>
              <a:t>                       </a:t>
            </a:r>
            <a:r>
              <a:rPr sz="4000" b="1">
                <a:solidFill>
                  <a:srgbClr val="000000">
                    <a:lumMod val="75000"/>
                    <a:lumOff val="25000"/>
                  </a:srgbClr>
                </a:solidFill>
                <a:latin typeface="宋体" panose="02010600030101010101" pitchFamily="2" charset="-122"/>
                <a:ea typeface="宋体" panose="02010600030101010101" pitchFamily="2" charset="-122"/>
                <a:cs typeface="宋体" panose="02010600030101010101" pitchFamily="2" charset="-122"/>
              </a:rPr>
              <a:t>主讲：</a:t>
            </a:r>
            <a:r>
              <a:rPr sz="4000" b="1">
                <a:solidFill>
                  <a:srgbClr val="000000">
                    <a:lumMod val="75000"/>
                    <a:lumOff val="25000"/>
                  </a:srgbClr>
                </a:solidFill>
                <a:latin typeface="宋体" panose="02010600030101010101" pitchFamily="2" charset="-122"/>
                <a:ea typeface="宋体" panose="02010600030101010101" pitchFamily="2" charset="-122"/>
                <a:cs typeface="宋体" panose="02010600030101010101" pitchFamily="2" charset="-122"/>
                <a:sym typeface="+mn-ea"/>
              </a:rPr>
              <a:t>王旭祎</a:t>
            </a:r>
            <a:endParaRPr altLang="zh-CN" sz="4000"/>
          </a:p>
          <a:p>
            <a:r>
              <a:rPr sz="1400" b="1">
                <a:solidFill>
                  <a:srgbClr val="000000">
                    <a:lumMod val="75000"/>
                    <a:lumOff val="25000"/>
                  </a:srgbClr>
                </a:solidFill>
                <a:latin typeface="宋体" panose="02010600030101010101" pitchFamily="2" charset="-122"/>
                <a:ea typeface="宋体" panose="02010600030101010101" pitchFamily="2" charset="-122"/>
                <a:cs typeface="宋体" panose="02010600030101010101" pitchFamily="2" charset="-122"/>
                <a:sym typeface="+mn-ea"/>
              </a:rPr>
              <a:t>    王旭祎，男，1973年生，重庆市渝东南农业科学院植物保护中心主任，自然科学研究员，重庆市青年科技创新奖获得者，涪陵区科技拔尖人才。先后主持、主研完成国家、省、市级重大科技攻关项目20余项，其中国家级自然科学基金２项，在榨菜病虫研究领域业绩突出，参加工作以来，该同志获省部级科技进步二等奖一项，农业部丰收计划二等奖一项，四川省农物厅科技进步二等奖一项，重庆市农业科技进步一等奖一项，二等奖一项，涪陵区科技进步一等奖3项次，二等奖一项，公开发表榨菜病虫害研究论文30余篇，其中独著、第一作者、通讯作者共21篇。</a:t>
            </a:r>
            <a:endParaRPr altLang="zh-CN" sz="1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custDataLst>
              <p:tags r:id="rId1"/>
            </p:custDataLst>
          </p:nvPr>
        </p:nvSpPr>
        <p:spPr>
          <a:xfrm>
            <a:off x="3794125" y="1339215"/>
            <a:ext cx="3423920" cy="831215"/>
          </a:xfrm>
          <a:prstGeom prst="rect">
            <a:avLst/>
          </a:prstGeom>
          <a:noFill/>
        </p:spPr>
        <p:txBody>
          <a:bodyPr wrap="square" rtlCol="0" anchor="ctr" anchorCtr="0">
            <a:normAutofit fontScale="50000"/>
          </a:bodyPr>
          <a:lstStyle/>
          <a:p>
            <a:pPr algn="ctr" fontAlgn="auto">
              <a:lnSpc>
                <a:spcPct val="100000"/>
              </a:lnSpc>
            </a:pPr>
            <a:r>
              <a:rPr lang="zh-CN" altLang="zh-CN" sz="4800" dirty="0">
                <a:solidFill>
                  <a:schemeClr val="tx1">
                    <a:lumMod val="85000"/>
                    <a:lumOff val="15000"/>
                  </a:schemeClr>
                </a:solidFill>
                <a:latin typeface="Arial" panose="020B0604020202020204" pitchFamily="34" charset="0"/>
                <a:ea typeface="汉仪旗黑-85S" panose="00020600040101010101" pitchFamily="18" charset="-122"/>
                <a:cs typeface="微软雅黑" panose="020B0503020204020204" charset="-122"/>
              </a:rPr>
              <a:t>农田杂草及综合治理</a:t>
            </a:r>
            <a:endParaRPr lang="zh-CN" altLang="zh-CN" sz="4800" dirty="0">
              <a:solidFill>
                <a:schemeClr val="tx1">
                  <a:lumMod val="85000"/>
                  <a:lumOff val="15000"/>
                </a:schemeClr>
              </a:solidFill>
              <a:latin typeface="Arial" panose="020B0604020202020204" pitchFamily="34" charset="0"/>
              <a:ea typeface="汉仪旗黑-85S" panose="00020600040101010101" pitchFamily="18" charset="-122"/>
              <a:cs typeface="微软雅黑" panose="020B0503020204020204" charset="-122"/>
            </a:endParaRPr>
          </a:p>
        </p:txBody>
      </p:sp>
      <p:sp>
        <p:nvSpPr>
          <p:cNvPr id="5" name="椭圆 4"/>
          <p:cNvSpPr/>
          <p:nvPr>
            <p:custDataLst>
              <p:tags r:id="rId2"/>
            </p:custDataLst>
          </p:nvPr>
        </p:nvSpPr>
        <p:spPr>
          <a:xfrm>
            <a:off x="1668292" y="2800343"/>
            <a:ext cx="634181" cy="634181"/>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6" name="文本框 5"/>
          <p:cNvSpPr txBox="1"/>
          <p:nvPr>
            <p:custDataLst>
              <p:tags r:id="rId3"/>
            </p:custDataLst>
          </p:nvPr>
        </p:nvSpPr>
        <p:spPr>
          <a:xfrm>
            <a:off x="1707429" y="2837180"/>
            <a:ext cx="560705" cy="564515"/>
          </a:xfrm>
          <a:prstGeom prst="rect">
            <a:avLst/>
          </a:prstGeom>
          <a:noFill/>
        </p:spPr>
        <p:txBody>
          <a:bodyPr wrap="square" rtlCol="0" anchor="ctr" anchorCtr="0">
            <a:normAutofit/>
          </a:bodyPr>
          <a:lstStyle/>
          <a:p>
            <a:pPr algn="ctr"/>
            <a:r>
              <a:rPr lang="en-US" altLang="zh-CN" b="1" dirty="0">
                <a:solidFill>
                  <a:schemeClr val="bg1"/>
                </a:solidFill>
                <a:latin typeface="Arial" panose="020B0604020202020204" pitchFamily="34" charset="0"/>
                <a:ea typeface="微软雅黑" panose="020B0503020204020204" charset="-122"/>
                <a:cs typeface="微软雅黑" panose="020B0503020204020204" charset="-122"/>
              </a:rPr>
              <a:t>0 1</a:t>
            </a:r>
            <a:endParaRPr lang="zh-CN" altLang="en-US" b="1" dirty="0">
              <a:solidFill>
                <a:schemeClr val="bg1"/>
              </a:solidFill>
              <a:latin typeface="Arial" panose="020B0604020202020204" pitchFamily="34" charset="0"/>
              <a:ea typeface="微软雅黑" panose="020B0503020204020204" charset="-122"/>
              <a:cs typeface="微软雅黑" panose="020B0503020204020204" charset="-122"/>
            </a:endParaRPr>
          </a:p>
        </p:txBody>
      </p:sp>
      <p:sp>
        <p:nvSpPr>
          <p:cNvPr id="7" name="椭圆 6"/>
          <p:cNvSpPr/>
          <p:nvPr>
            <p:custDataLst>
              <p:tags r:id="rId4"/>
            </p:custDataLst>
          </p:nvPr>
        </p:nvSpPr>
        <p:spPr>
          <a:xfrm>
            <a:off x="1668293" y="4408233"/>
            <a:ext cx="634181" cy="634181"/>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8" name="文本框 7"/>
          <p:cNvSpPr txBox="1"/>
          <p:nvPr>
            <p:custDataLst>
              <p:tags r:id="rId5"/>
            </p:custDataLst>
          </p:nvPr>
        </p:nvSpPr>
        <p:spPr>
          <a:xfrm>
            <a:off x="1707429" y="4445000"/>
            <a:ext cx="560705" cy="564515"/>
          </a:xfrm>
          <a:prstGeom prst="rect">
            <a:avLst/>
          </a:prstGeom>
          <a:noFill/>
        </p:spPr>
        <p:txBody>
          <a:bodyPr wrap="square" rtlCol="0" anchor="ctr" anchorCtr="0">
            <a:normAutofit/>
          </a:bodyPr>
          <a:lstStyle/>
          <a:p>
            <a:pPr algn="ctr"/>
            <a:r>
              <a:rPr lang="en-US" altLang="zh-CN" b="1" dirty="0">
                <a:solidFill>
                  <a:schemeClr val="bg1"/>
                </a:solidFill>
                <a:latin typeface="Arial" panose="020B0604020202020204" pitchFamily="34" charset="0"/>
                <a:ea typeface="微软雅黑" panose="020B0503020204020204" charset="-122"/>
                <a:cs typeface="微软雅黑" panose="020B0503020204020204" charset="-122"/>
              </a:rPr>
              <a:t>0 3</a:t>
            </a:r>
            <a:endParaRPr lang="zh-CN" altLang="en-US" b="1" dirty="0">
              <a:solidFill>
                <a:schemeClr val="bg1"/>
              </a:solidFill>
              <a:latin typeface="Arial" panose="020B0604020202020204" pitchFamily="34" charset="0"/>
              <a:ea typeface="微软雅黑" panose="020B0503020204020204" charset="-122"/>
              <a:cs typeface="微软雅黑" panose="020B0503020204020204" charset="-122"/>
            </a:endParaRPr>
          </a:p>
        </p:txBody>
      </p:sp>
      <p:sp>
        <p:nvSpPr>
          <p:cNvPr id="9" name="椭圆 8"/>
          <p:cNvSpPr/>
          <p:nvPr>
            <p:custDataLst>
              <p:tags r:id="rId6"/>
            </p:custDataLst>
          </p:nvPr>
        </p:nvSpPr>
        <p:spPr>
          <a:xfrm>
            <a:off x="6495933" y="2805262"/>
            <a:ext cx="634181" cy="634181"/>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10" name="文本框 9"/>
          <p:cNvSpPr txBox="1"/>
          <p:nvPr>
            <p:custDataLst>
              <p:tags r:id="rId7"/>
            </p:custDataLst>
          </p:nvPr>
        </p:nvSpPr>
        <p:spPr>
          <a:xfrm>
            <a:off x="6534699" y="2842260"/>
            <a:ext cx="560705" cy="564515"/>
          </a:xfrm>
          <a:prstGeom prst="rect">
            <a:avLst/>
          </a:prstGeom>
          <a:noFill/>
        </p:spPr>
        <p:txBody>
          <a:bodyPr wrap="square" rtlCol="0" anchor="ctr" anchorCtr="0">
            <a:normAutofit/>
          </a:bodyPr>
          <a:lstStyle/>
          <a:p>
            <a:pPr algn="ctr"/>
            <a:r>
              <a:rPr lang="en-US" altLang="zh-CN" b="1" dirty="0">
                <a:solidFill>
                  <a:schemeClr val="bg1"/>
                </a:solidFill>
                <a:latin typeface="Arial" panose="020B0604020202020204" pitchFamily="34" charset="0"/>
                <a:ea typeface="微软雅黑" panose="020B0503020204020204" charset="-122"/>
                <a:cs typeface="微软雅黑" panose="020B0503020204020204" charset="-122"/>
              </a:rPr>
              <a:t>0 2</a:t>
            </a:r>
            <a:endParaRPr lang="zh-CN" altLang="en-US" b="1" dirty="0">
              <a:solidFill>
                <a:schemeClr val="bg1"/>
              </a:solidFill>
              <a:latin typeface="Arial" panose="020B0604020202020204" pitchFamily="34" charset="0"/>
              <a:ea typeface="微软雅黑" panose="020B0503020204020204" charset="-122"/>
              <a:cs typeface="微软雅黑" panose="020B0503020204020204" charset="-122"/>
            </a:endParaRPr>
          </a:p>
        </p:txBody>
      </p:sp>
      <p:sp>
        <p:nvSpPr>
          <p:cNvPr id="11" name="椭圆 10"/>
          <p:cNvSpPr/>
          <p:nvPr>
            <p:custDataLst>
              <p:tags r:id="rId8"/>
            </p:custDataLst>
          </p:nvPr>
        </p:nvSpPr>
        <p:spPr>
          <a:xfrm>
            <a:off x="6495934" y="4413152"/>
            <a:ext cx="634181" cy="634181"/>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12" name="文本框 11"/>
          <p:cNvSpPr txBox="1"/>
          <p:nvPr>
            <p:custDataLst>
              <p:tags r:id="rId9"/>
            </p:custDataLst>
          </p:nvPr>
        </p:nvSpPr>
        <p:spPr>
          <a:xfrm>
            <a:off x="6534699" y="4450080"/>
            <a:ext cx="560705" cy="564515"/>
          </a:xfrm>
          <a:prstGeom prst="rect">
            <a:avLst/>
          </a:prstGeom>
          <a:noFill/>
        </p:spPr>
        <p:txBody>
          <a:bodyPr wrap="square" rtlCol="0" anchor="ctr" anchorCtr="0">
            <a:normAutofit/>
          </a:bodyPr>
          <a:lstStyle/>
          <a:p>
            <a:pPr algn="ctr"/>
            <a:r>
              <a:rPr lang="en-US" altLang="zh-CN" b="1" dirty="0">
                <a:solidFill>
                  <a:schemeClr val="bg1"/>
                </a:solidFill>
                <a:latin typeface="Arial" panose="020B0604020202020204" pitchFamily="34" charset="0"/>
                <a:ea typeface="微软雅黑" panose="020B0503020204020204" charset="-122"/>
                <a:cs typeface="微软雅黑" panose="020B0503020204020204" charset="-122"/>
              </a:rPr>
              <a:t>0 4</a:t>
            </a:r>
            <a:endParaRPr lang="zh-CN" altLang="en-US" b="1" dirty="0">
              <a:solidFill>
                <a:schemeClr val="bg1"/>
              </a:solidFill>
              <a:latin typeface="Arial" panose="020B0604020202020204" pitchFamily="34" charset="0"/>
              <a:ea typeface="微软雅黑" panose="020B0503020204020204" charset="-122"/>
              <a:cs typeface="微软雅黑" panose="020B0503020204020204" charset="-122"/>
            </a:endParaRPr>
          </a:p>
        </p:txBody>
      </p:sp>
      <p:sp>
        <p:nvSpPr>
          <p:cNvPr id="14" name="文本框 13"/>
          <p:cNvSpPr txBox="1">
            <a:spLocks noChangeArrowheads="1"/>
          </p:cNvSpPr>
          <p:nvPr>
            <p:custDataLst>
              <p:tags r:id="rId10"/>
            </p:custDataLst>
          </p:nvPr>
        </p:nvSpPr>
        <p:spPr bwMode="auto">
          <a:xfrm>
            <a:off x="2407834" y="2699250"/>
            <a:ext cx="3070800" cy="460375"/>
          </a:xfrm>
          <a:prstGeom prst="rect">
            <a:avLst/>
          </a:prstGeom>
          <a:noFill/>
          <a:ln>
            <a:noFill/>
          </a:ln>
        </p:spPr>
        <p:txBody>
          <a:bodyPr wrap="square" bIns="0" anchor="b" anchorCtr="0">
            <a:normAutofit/>
          </a:bodyPr>
          <a:lstStyle>
            <a:lvl1pPr/>
            <a:lvl2pPr marL="742950" indent="-285750"/>
            <a:lvl3pPr/>
            <a:lvl4pPr/>
            <a:lvl5pPr/>
            <a:lvl6pPr/>
            <a:lvl7pPr/>
            <a:lvl8pPr/>
            <a:lvl9pPr/>
          </a:lstStyle>
          <a:p>
            <a:r>
              <a:rPr lang="zh-CN" sz="2400" b="1"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杂草的基本知识</a:t>
            </a:r>
            <a:endParaRPr lang="zh-CN" sz="2400" b="1"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15" name="矩形 14"/>
          <p:cNvSpPr/>
          <p:nvPr>
            <p:custDataLst>
              <p:tags r:id="rId11"/>
            </p:custDataLst>
          </p:nvPr>
        </p:nvSpPr>
        <p:spPr>
          <a:xfrm>
            <a:off x="2407834" y="3164205"/>
            <a:ext cx="3070800" cy="570230"/>
          </a:xfrm>
          <a:prstGeom prst="rect">
            <a:avLst/>
          </a:prstGeom>
          <a:noFill/>
        </p:spPr>
        <p:txBody>
          <a:bodyPr wrap="square" tIns="0">
            <a:normAutofit fontScale="90000" lnSpcReduction="20000"/>
          </a:bodyPr>
          <a:lstStyle/>
          <a:p>
            <a:pPr fontAlgn="auto">
              <a:lnSpc>
                <a:spcPct val="100000"/>
              </a:lnSpc>
            </a:pPr>
            <a:r>
              <a:rPr lang="zh-CN" altLang="en-US"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除目标种植对象外的所有植物类生物，可以统称杂草。品种多、防除困难、是现代农业发展的主要障碍</a:t>
            </a:r>
            <a:endParaRPr lang="zh-CN" altLang="en-US"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16" name="文本框 15"/>
          <p:cNvSpPr txBox="1">
            <a:spLocks noChangeArrowheads="1"/>
          </p:cNvSpPr>
          <p:nvPr>
            <p:custDataLst>
              <p:tags r:id="rId12"/>
            </p:custDataLst>
          </p:nvPr>
        </p:nvSpPr>
        <p:spPr bwMode="auto">
          <a:xfrm>
            <a:off x="7452909" y="2666271"/>
            <a:ext cx="3070800" cy="461665"/>
          </a:xfrm>
          <a:prstGeom prst="rect">
            <a:avLst/>
          </a:prstGeom>
          <a:noFill/>
          <a:ln>
            <a:noFill/>
          </a:ln>
        </p:spPr>
        <p:txBody>
          <a:bodyPr wrap="square" bIns="0" anchor="b" anchorCtr="0">
            <a:normAutofit/>
          </a:bodyPr>
          <a:lstStyle>
            <a:lvl1pPr/>
            <a:lvl2pPr marL="742950" indent="-285750"/>
            <a:lvl3pPr/>
            <a:lvl4pPr/>
            <a:lvl5pPr/>
            <a:lvl6pPr/>
            <a:lvl7pPr/>
            <a:lvl8pPr/>
            <a:lvl9pPr/>
          </a:lstStyle>
          <a:p>
            <a:r>
              <a:rPr lang="zh-CN" altLang="en-US" sz="2400" b="1"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杂草的危害：</a:t>
            </a:r>
            <a:endParaRPr lang="zh-CN" altLang="en-US" sz="2400" b="1"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17" name="矩形 16"/>
          <p:cNvSpPr/>
          <p:nvPr>
            <p:custDataLst>
              <p:tags r:id="rId13"/>
            </p:custDataLst>
          </p:nvPr>
        </p:nvSpPr>
        <p:spPr>
          <a:xfrm>
            <a:off x="7452909" y="3131185"/>
            <a:ext cx="3070800" cy="570230"/>
          </a:xfrm>
          <a:prstGeom prst="rect">
            <a:avLst/>
          </a:prstGeom>
          <a:noFill/>
        </p:spPr>
        <p:txBody>
          <a:bodyPr wrap="square" tIns="0">
            <a:normAutofit fontScale="90000" lnSpcReduction="20000"/>
          </a:bodyPr>
          <a:lstStyle/>
          <a:p>
            <a:pPr fontAlgn="auto">
              <a:lnSpc>
                <a:spcPct val="100000"/>
              </a:lnSpc>
            </a:pPr>
            <a:r>
              <a:rPr lang="zh-CN" altLang="en-US"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增加种植成本：劳动力投入增加、水肥成本增加、目标作物产量与质量降低、用药成本增加、影响人傗健康。</a:t>
            </a:r>
            <a:endParaRPr lang="zh-CN" altLang="en-US"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18" name="文本框 17"/>
          <p:cNvSpPr txBox="1">
            <a:spLocks noChangeArrowheads="1"/>
          </p:cNvSpPr>
          <p:nvPr>
            <p:custDataLst>
              <p:tags r:id="rId14"/>
            </p:custDataLst>
          </p:nvPr>
        </p:nvSpPr>
        <p:spPr bwMode="auto">
          <a:xfrm>
            <a:off x="2407834" y="4284980"/>
            <a:ext cx="3070800" cy="461645"/>
          </a:xfrm>
          <a:prstGeom prst="rect">
            <a:avLst/>
          </a:prstGeom>
          <a:noFill/>
          <a:ln>
            <a:noFill/>
          </a:ln>
        </p:spPr>
        <p:txBody>
          <a:bodyPr wrap="square" bIns="0" anchor="b" anchorCtr="0">
            <a:normAutofit/>
          </a:bodyPr>
          <a:lstStyle>
            <a:lvl1pPr/>
            <a:lvl2pPr marL="742950" indent="-285750"/>
            <a:lvl3pPr/>
            <a:lvl4pPr/>
            <a:lvl5pPr/>
            <a:lvl6pPr/>
            <a:lvl7pPr/>
            <a:lvl8pPr/>
            <a:lvl9pPr/>
          </a:lstStyle>
          <a:p>
            <a:r>
              <a:rPr lang="zh-CN" altLang="en-US" sz="2400" b="1"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杂草特性：</a:t>
            </a:r>
            <a:endParaRPr lang="zh-CN" altLang="en-US" sz="2400" b="1"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19" name="矩形 18"/>
          <p:cNvSpPr/>
          <p:nvPr>
            <p:custDataLst>
              <p:tags r:id="rId15"/>
            </p:custDataLst>
          </p:nvPr>
        </p:nvSpPr>
        <p:spPr>
          <a:xfrm>
            <a:off x="2407834" y="4749800"/>
            <a:ext cx="3070800" cy="570230"/>
          </a:xfrm>
          <a:prstGeom prst="rect">
            <a:avLst/>
          </a:prstGeom>
          <a:noFill/>
        </p:spPr>
        <p:txBody>
          <a:bodyPr wrap="square" tIns="0">
            <a:normAutofit fontScale="70000"/>
          </a:bodyPr>
          <a:lstStyle/>
          <a:p>
            <a:pPr fontAlgn="auto">
              <a:lnSpc>
                <a:spcPct val="100000"/>
              </a:lnSpc>
            </a:pPr>
            <a:r>
              <a:rPr lang="zh-CN" altLang="en-US"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生长快；多实性、连续结实性、落粒性；出苗一致性差；种子寿命长（</a:t>
            </a:r>
            <a:r>
              <a:rPr lang="en-US" altLang="zh-CN"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3</a:t>
            </a:r>
            <a:r>
              <a:rPr lang="zh-CN" altLang="en-US"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年以上，最长几十年）；抗逆性强；传播方式多样；拟太性好，不易区别</a:t>
            </a:r>
            <a:endParaRPr lang="zh-CN" altLang="en-US"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20" name="文本框 19"/>
          <p:cNvSpPr txBox="1">
            <a:spLocks noChangeArrowheads="1"/>
          </p:cNvSpPr>
          <p:nvPr>
            <p:custDataLst>
              <p:tags r:id="rId16"/>
            </p:custDataLst>
          </p:nvPr>
        </p:nvSpPr>
        <p:spPr bwMode="auto">
          <a:xfrm>
            <a:off x="7452909" y="4284711"/>
            <a:ext cx="3070800" cy="461665"/>
          </a:xfrm>
          <a:prstGeom prst="rect">
            <a:avLst/>
          </a:prstGeom>
          <a:noFill/>
          <a:ln>
            <a:noFill/>
          </a:ln>
        </p:spPr>
        <p:txBody>
          <a:bodyPr wrap="square" bIns="0" anchor="b" anchorCtr="0">
            <a:normAutofit/>
          </a:bodyPr>
          <a:lstStyle>
            <a:lvl1pPr/>
            <a:lvl2pPr marL="742950" indent="-285750"/>
            <a:lvl3pPr/>
            <a:lvl4pPr/>
            <a:lvl5pPr/>
            <a:lvl6pPr/>
            <a:lvl7pPr/>
            <a:lvl8pPr/>
            <a:lvl9pPr/>
          </a:lstStyle>
          <a:p>
            <a:r>
              <a:rPr lang="zh-CN" altLang="en-US" sz="2400" b="1"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杂草的分类</a:t>
            </a:r>
            <a:endParaRPr lang="zh-CN" altLang="en-US" sz="2400" b="1"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21" name="矩形 20"/>
          <p:cNvSpPr/>
          <p:nvPr>
            <p:custDataLst>
              <p:tags r:id="rId17"/>
            </p:custDataLst>
          </p:nvPr>
        </p:nvSpPr>
        <p:spPr>
          <a:xfrm>
            <a:off x="7452995" y="4749800"/>
            <a:ext cx="3070860" cy="876935"/>
          </a:xfrm>
          <a:prstGeom prst="rect">
            <a:avLst/>
          </a:prstGeom>
          <a:noFill/>
        </p:spPr>
        <p:txBody>
          <a:bodyPr wrap="square" tIns="0">
            <a:normAutofit fontScale="70000"/>
          </a:bodyPr>
          <a:lstStyle/>
          <a:p>
            <a:pPr fontAlgn="auto">
              <a:lnSpc>
                <a:spcPct val="100000"/>
              </a:lnSpc>
            </a:pPr>
            <a:r>
              <a:rPr lang="zh-CN" altLang="en-US"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生活史分：一年生、两年生、多年生</a:t>
            </a:r>
            <a:endParaRPr lang="zh-CN" altLang="en-US"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a:p>
            <a:pPr fontAlgn="auto">
              <a:lnSpc>
                <a:spcPct val="100000"/>
              </a:lnSpc>
            </a:pPr>
            <a:r>
              <a:rPr lang="zh-CN" altLang="en-US"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形态特征：禾本、莎草、阔叶杂草</a:t>
            </a:r>
            <a:endParaRPr lang="zh-CN" altLang="en-US"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a:p>
            <a:pPr fontAlgn="auto">
              <a:lnSpc>
                <a:spcPct val="100000"/>
              </a:lnSpc>
            </a:pPr>
            <a:r>
              <a:rPr lang="zh-CN" altLang="en-US"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子叶单双分：单子叶、双子叶杂草</a:t>
            </a:r>
            <a:endParaRPr lang="zh-CN" altLang="en-US"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a:p>
            <a:pPr fontAlgn="auto">
              <a:lnSpc>
                <a:spcPct val="100000"/>
              </a:lnSpc>
            </a:pPr>
            <a:r>
              <a:rPr lang="zh-CN" altLang="en-US"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生活习性：水生、耕地、森林、草地、环境、寄生性杂草。</a:t>
            </a:r>
            <a:endParaRPr lang="zh-CN" altLang="en-US"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6" name="矩形 5"/>
          <p:cNvSpPr/>
          <p:nvPr userDrawn="1">
            <p:custDataLst>
              <p:tags r:id="rId1"/>
            </p:custDataLst>
          </p:nvPr>
        </p:nvSpPr>
        <p:spPr>
          <a:xfrm>
            <a:off x="248285" y="273050"/>
            <a:ext cx="11692255" cy="6311900"/>
          </a:xfrm>
          <a:prstGeom prst="rect">
            <a:avLst/>
          </a:prstGeom>
          <a:blipFill>
            <a:blip r:embed="rId2"/>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p>
            <a:pPr lvl="0" algn="ctr"/>
            <a:endParaRPr lang="en-US" altLang="zh-CN" dirty="0">
              <a:latin typeface="微软雅黑" panose="020B0503020204020204" charset="-122"/>
              <a:ea typeface="微软雅黑" panose="020B0503020204020204" charset="-122"/>
              <a:sym typeface="+mn-ea"/>
            </a:endParaRPr>
          </a:p>
        </p:txBody>
      </p:sp>
      <p:sp>
        <p:nvSpPr>
          <p:cNvPr id="9" name="Title 6"/>
          <p:cNvSpPr txBox="1"/>
          <p:nvPr>
            <p:custDataLst>
              <p:tags r:id="rId3"/>
            </p:custDataLst>
          </p:nvPr>
        </p:nvSpPr>
        <p:spPr>
          <a:xfrm>
            <a:off x="664210" y="2165350"/>
            <a:ext cx="5587365" cy="4083050"/>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a:lnSpc>
                <a:spcPct val="130000"/>
              </a:lnSpc>
              <a:spcAft>
                <a:spcPts val="800"/>
              </a:spcAft>
            </a:pPr>
            <a:r>
              <a:rPr lang="zh-CN" altLang="en-US" sz="1800"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农业防除：轮作灭草、阻断带杂草种子入田的途径（精选种子、厩肥腐熟、清理田边地角沟渠）、合理密植控草</a:t>
            </a:r>
            <a:r>
              <a:rPr altLang="zh-CN" sz="1800"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a:t>
            </a:r>
            <a:endParaRPr altLang="zh-CN" sz="1800"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gn="just">
              <a:lnSpc>
                <a:spcPct val="130000"/>
              </a:lnSpc>
              <a:spcAft>
                <a:spcPts val="800"/>
              </a:spcAft>
            </a:pPr>
            <a:r>
              <a:rPr lang="zh-CN" altLang="zh-CN" sz="1800"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物理防除：人力除草、火焰除草、电力除草、覆盖物灭草</a:t>
            </a:r>
            <a:endParaRPr lang="zh-CN" altLang="zh-CN" sz="1800"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gn="just">
              <a:lnSpc>
                <a:spcPct val="130000"/>
              </a:lnSpc>
              <a:spcAft>
                <a:spcPts val="800"/>
              </a:spcAft>
            </a:pPr>
            <a:r>
              <a:rPr lang="zh-CN" altLang="zh-CN" sz="1800"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生物防治：以菌灭草、以虫灭草、利用动物灭草、植物他感效应除草</a:t>
            </a:r>
            <a:endParaRPr lang="zh-CN" altLang="zh-CN" sz="1800"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gn="just">
              <a:lnSpc>
                <a:spcPct val="130000"/>
              </a:lnSpc>
              <a:spcAft>
                <a:spcPts val="800"/>
              </a:spcAft>
            </a:pPr>
            <a:r>
              <a:rPr lang="zh-CN" altLang="zh-CN" sz="1800"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化学除草：</a:t>
            </a:r>
            <a:endParaRPr lang="zh-CN" altLang="zh-CN" sz="1800"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gn="just">
              <a:lnSpc>
                <a:spcPct val="130000"/>
              </a:lnSpc>
              <a:spcAft>
                <a:spcPts val="800"/>
              </a:spcAft>
            </a:pPr>
            <a:r>
              <a:rPr lang="zh-CN" altLang="zh-CN" sz="1800"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其他除草方式：生态调控与综合治理、植物检疫</a:t>
            </a:r>
            <a:endParaRPr lang="zh-CN" altLang="zh-CN" sz="1800"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0" name="Title 6"/>
          <p:cNvSpPr txBox="1"/>
          <p:nvPr>
            <p:custDataLst>
              <p:tags r:id="rId4"/>
            </p:custDataLst>
          </p:nvPr>
        </p:nvSpPr>
        <p:spPr>
          <a:xfrm>
            <a:off x="664506" y="1007469"/>
            <a:ext cx="5032255" cy="624840"/>
          </a:xfrm>
          <a:prstGeom prst="rect">
            <a:avLst/>
          </a:prstGeom>
          <a:noFill/>
          <a:ln w="3175">
            <a:noFill/>
            <a:prstDash val="dash"/>
          </a:ln>
        </p:spPr>
        <p:txBody>
          <a:bodyPr wrap="square" lIns="72000" tIns="36000" rIns="72000" bIns="36000"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00000"/>
              </a:lnSpc>
              <a:spcBef>
                <a:spcPct val="0"/>
              </a:spcBef>
              <a:spcAft>
                <a:spcPts val="800"/>
              </a:spcAft>
              <a:buClrTx/>
              <a:buSzTx/>
              <a:buFontTx/>
              <a:buNone/>
            </a:pPr>
            <a:r>
              <a:rPr kumimoji="0" lang="zh-CN" altLang="en-US" sz="3600" b="1" i="0" u="none" strike="noStrike" kern="1200" cap="none" spc="300" normalizeH="0" noProof="0" dirty="0">
                <a:ln w="3175">
                  <a:noFill/>
                  <a:prstDash val="dash"/>
                </a:ln>
                <a:solidFill>
                  <a:schemeClr val="tx1">
                    <a:lumMod val="50000"/>
                  </a:schemeClr>
                </a:solidFill>
                <a:effectLst/>
                <a:uLnTx/>
                <a:uFillTx/>
                <a:latin typeface="微软雅黑" panose="020B0503020204020204" charset="-122"/>
                <a:ea typeface="微软雅黑" panose="020B0503020204020204" charset="-122"/>
                <a:cs typeface="微软雅黑" panose="020B0503020204020204" charset="-122"/>
              </a:rPr>
              <a:t>农田杂草的防治技术</a:t>
            </a:r>
            <a:endParaRPr kumimoji="0" lang="zh-CN" altLang="en-US" sz="3600" b="1" i="0" u="none" strike="noStrike" kern="1200" cap="none" spc="300" normalizeH="0" noProof="0" dirty="0">
              <a:ln w="3175">
                <a:noFill/>
                <a:prstDash val="dash"/>
              </a:ln>
              <a:solidFill>
                <a:schemeClr val="tx1">
                  <a:lumMod val="50000"/>
                </a:schemeClr>
              </a:solidFill>
              <a:effectLst/>
              <a:uLnTx/>
              <a:uFillTx/>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custDataLst>
              <p:tags r:id="rId5"/>
            </p:custDataLst>
          </p:nvPr>
        </p:nvPicPr>
        <p:blipFill rotWithShape="1">
          <a:blip r:embed="rId6"/>
          <a:srcRect/>
          <a:stretch>
            <a:fillRect/>
          </a:stretch>
        </p:blipFill>
        <p:spPr>
          <a:xfrm>
            <a:off x="6636090" y="609549"/>
            <a:ext cx="4941529" cy="5638902"/>
          </a:xfrm>
          <a:prstGeom prst="rect">
            <a:avLst/>
          </a:prstGeom>
        </p:spPr>
      </p:pic>
    </p:spTree>
    <p:custDataLst>
      <p:tags r:id="rId7"/>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6" name="矩形 5"/>
          <p:cNvSpPr/>
          <p:nvPr userDrawn="1">
            <p:custDataLst>
              <p:tags r:id="rId1"/>
            </p:custDataLst>
          </p:nvPr>
        </p:nvSpPr>
        <p:spPr>
          <a:xfrm>
            <a:off x="248285" y="273050"/>
            <a:ext cx="11692255" cy="6311900"/>
          </a:xfrm>
          <a:prstGeom prst="rect">
            <a:avLst/>
          </a:prstGeom>
          <a:blipFill>
            <a:blip r:embed="rId2"/>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p>
            <a:pPr lvl="0" algn="ctr"/>
            <a:endParaRPr lang="en-US" altLang="zh-CN" dirty="0">
              <a:latin typeface="微软雅黑" panose="020B0503020204020204" charset="-122"/>
              <a:ea typeface="微软雅黑" panose="020B0503020204020204" charset="-122"/>
              <a:sym typeface="+mn-ea"/>
            </a:endParaRPr>
          </a:p>
        </p:txBody>
      </p:sp>
      <p:sp>
        <p:nvSpPr>
          <p:cNvPr id="9" name="Title 6"/>
          <p:cNvSpPr txBox="1"/>
          <p:nvPr>
            <p:custDataLst>
              <p:tags r:id="rId3"/>
            </p:custDataLst>
          </p:nvPr>
        </p:nvSpPr>
        <p:spPr>
          <a:xfrm>
            <a:off x="577850" y="2577465"/>
            <a:ext cx="5032375" cy="2774950"/>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a:lnSpc>
                <a:spcPct val="130000"/>
              </a:lnSpc>
              <a:spcAft>
                <a:spcPts val="800"/>
              </a:spcAft>
            </a:pPr>
            <a:r>
              <a:rPr lang="zh-CN" altLang="en-US" sz="1800"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除草剂科学使用：对症下药、施药适时、施药量适度、轮换用药、合理混用、选择适当的方法</a:t>
            </a:r>
            <a:endParaRPr lang="zh-CN" altLang="en-US" sz="1800"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gn="just">
              <a:lnSpc>
                <a:spcPct val="130000"/>
              </a:lnSpc>
              <a:spcAft>
                <a:spcPts val="800"/>
              </a:spcAft>
            </a:pPr>
            <a:r>
              <a:rPr lang="zh-CN" altLang="en-US" sz="1800"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除草剂的安全使用：中毒、污染环境（特别是水源）</a:t>
            </a:r>
            <a:endParaRPr lang="zh-CN" altLang="en-US" sz="1800"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gn="just">
              <a:lnSpc>
                <a:spcPct val="130000"/>
              </a:lnSpc>
              <a:spcAft>
                <a:spcPts val="800"/>
              </a:spcAft>
            </a:pPr>
            <a:r>
              <a:rPr lang="zh-CN" altLang="en-US" sz="1800"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影响除草剂效果的因素：</a:t>
            </a:r>
            <a:endParaRPr lang="zh-CN" altLang="en-US" sz="1800"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0" name="Title 6"/>
          <p:cNvSpPr txBox="1"/>
          <p:nvPr>
            <p:custDataLst>
              <p:tags r:id="rId4"/>
            </p:custDataLst>
          </p:nvPr>
        </p:nvSpPr>
        <p:spPr>
          <a:xfrm>
            <a:off x="664506" y="1007469"/>
            <a:ext cx="5032255" cy="624840"/>
          </a:xfrm>
          <a:prstGeom prst="rect">
            <a:avLst/>
          </a:prstGeom>
          <a:noFill/>
          <a:ln w="3175">
            <a:noFill/>
            <a:prstDash val="dash"/>
          </a:ln>
        </p:spPr>
        <p:txBody>
          <a:bodyPr wrap="square" lIns="72000" tIns="36000" rIns="72000" bIns="36000"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00000"/>
              </a:lnSpc>
              <a:spcBef>
                <a:spcPct val="0"/>
              </a:spcBef>
              <a:spcAft>
                <a:spcPts val="800"/>
              </a:spcAft>
              <a:buClrTx/>
              <a:buSzTx/>
              <a:buFontTx/>
              <a:buNone/>
            </a:pPr>
            <a:r>
              <a:rPr kumimoji="0" lang="zh-CN" altLang="en-US" sz="3600" b="1" i="0" u="none" strike="noStrike" kern="1200" cap="none" spc="300" normalizeH="0" noProof="0" dirty="0">
                <a:ln w="3175">
                  <a:noFill/>
                  <a:prstDash val="dash"/>
                </a:ln>
                <a:solidFill>
                  <a:schemeClr val="tx1">
                    <a:lumMod val="50000"/>
                  </a:schemeClr>
                </a:solidFill>
                <a:effectLst/>
                <a:uLnTx/>
                <a:uFillTx/>
                <a:latin typeface="微软雅黑" panose="020B0503020204020204" charset="-122"/>
                <a:ea typeface="微软雅黑" panose="020B0503020204020204" charset="-122"/>
                <a:cs typeface="微软雅黑" panose="020B0503020204020204" charset="-122"/>
              </a:rPr>
              <a:t>安全使用除草剂</a:t>
            </a:r>
            <a:endParaRPr kumimoji="0" lang="zh-CN" altLang="en-US" sz="3600" b="1" i="0" u="none" strike="noStrike" kern="1200" cap="none" spc="300" normalizeH="0" noProof="0" dirty="0">
              <a:ln w="3175">
                <a:noFill/>
                <a:prstDash val="dash"/>
              </a:ln>
              <a:solidFill>
                <a:schemeClr val="tx1">
                  <a:lumMod val="50000"/>
                </a:schemeClr>
              </a:solidFill>
              <a:effectLst/>
              <a:uLnTx/>
              <a:uFillTx/>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custDataLst>
              <p:tags r:id="rId5"/>
            </p:custDataLst>
          </p:nvPr>
        </p:nvPicPr>
        <p:blipFill rotWithShape="1">
          <a:blip r:embed="rId6"/>
          <a:srcRect/>
          <a:stretch>
            <a:fillRect/>
          </a:stretch>
        </p:blipFill>
        <p:spPr>
          <a:xfrm>
            <a:off x="6636090" y="609549"/>
            <a:ext cx="4941529" cy="5638902"/>
          </a:xfrm>
          <a:prstGeom prst="rect">
            <a:avLst/>
          </a:prstGeom>
        </p:spPr>
      </p:pic>
    </p:spTree>
    <p:custDataLst>
      <p:tags r:id="rId7"/>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6" name="矩形 5"/>
          <p:cNvSpPr/>
          <p:nvPr userDrawn="1">
            <p:custDataLst>
              <p:tags r:id="rId1"/>
            </p:custDataLst>
          </p:nvPr>
        </p:nvSpPr>
        <p:spPr>
          <a:xfrm>
            <a:off x="248285" y="273050"/>
            <a:ext cx="11692255" cy="6311900"/>
          </a:xfrm>
          <a:prstGeom prst="rect">
            <a:avLst/>
          </a:prstGeom>
          <a:blipFill>
            <a:blip r:embed="rId2"/>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p>
            <a:pPr lvl="0" algn="ctr"/>
            <a:endParaRPr lang="en-US" altLang="zh-CN" dirty="0">
              <a:latin typeface="微软雅黑" panose="020B0503020204020204" charset="-122"/>
              <a:ea typeface="微软雅黑" panose="020B0503020204020204" charset="-122"/>
              <a:sym typeface="+mn-ea"/>
            </a:endParaRPr>
          </a:p>
        </p:txBody>
      </p:sp>
      <p:sp>
        <p:nvSpPr>
          <p:cNvPr id="9" name="Title 6"/>
          <p:cNvSpPr txBox="1"/>
          <p:nvPr>
            <p:custDataLst>
              <p:tags r:id="rId3"/>
            </p:custDataLst>
          </p:nvPr>
        </p:nvSpPr>
        <p:spPr>
          <a:xfrm>
            <a:off x="6639856" y="2002830"/>
            <a:ext cx="5032255" cy="3685141"/>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a:lnSpc>
                <a:spcPct val="130000"/>
              </a:lnSpc>
              <a:spcAft>
                <a:spcPts val="800"/>
              </a:spcAft>
            </a:pPr>
            <a:r>
              <a:rPr lang="zh-CN" altLang="en-US" sz="1800"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特点：病毒多样性与易变性；自然宿主多样性与广泛性；传播途径的复杂性和多样性</a:t>
            </a:r>
            <a:endParaRPr lang="zh-CN" altLang="en-US" sz="1800"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gn="just">
              <a:lnSpc>
                <a:spcPct val="130000"/>
              </a:lnSpc>
              <a:spcAft>
                <a:spcPts val="800"/>
              </a:spcAft>
            </a:pPr>
            <a:r>
              <a:rPr lang="zh-CN" altLang="en-US" sz="1800"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人畜共串，易于传播</a:t>
            </a:r>
            <a:endParaRPr lang="zh-CN" altLang="en-US" sz="1800"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gn="just">
              <a:lnSpc>
                <a:spcPct val="130000"/>
              </a:lnSpc>
              <a:spcAft>
                <a:spcPts val="800"/>
              </a:spcAft>
            </a:pPr>
            <a:endParaRPr lang="zh-CN" altLang="en-US" sz="1800"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gn="just">
              <a:lnSpc>
                <a:spcPct val="130000"/>
              </a:lnSpc>
              <a:spcAft>
                <a:spcPts val="800"/>
              </a:spcAft>
            </a:pPr>
            <a:r>
              <a:rPr lang="zh-CN" altLang="en-US" sz="1800"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现在加一个非洲猪瘟</a:t>
            </a:r>
            <a:endParaRPr lang="zh-CN" altLang="en-US" sz="1800"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0" name="Title 6"/>
          <p:cNvSpPr txBox="1"/>
          <p:nvPr>
            <p:custDataLst>
              <p:tags r:id="rId4"/>
            </p:custDataLst>
          </p:nvPr>
        </p:nvSpPr>
        <p:spPr>
          <a:xfrm>
            <a:off x="5725160" y="600075"/>
            <a:ext cx="5866130" cy="624840"/>
          </a:xfrm>
          <a:prstGeom prst="rect">
            <a:avLst/>
          </a:prstGeom>
          <a:noFill/>
          <a:ln w="3175">
            <a:noFill/>
            <a:prstDash val="dash"/>
          </a:ln>
        </p:spPr>
        <p:txBody>
          <a:bodyPr wrap="square" lIns="72000" tIns="36000" rIns="72000" bIns="36000"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00000"/>
              </a:lnSpc>
              <a:spcBef>
                <a:spcPct val="0"/>
              </a:spcBef>
              <a:spcAft>
                <a:spcPts val="800"/>
              </a:spcAft>
              <a:buClrTx/>
              <a:buSzTx/>
              <a:buFontTx/>
              <a:buNone/>
            </a:pPr>
            <a:r>
              <a:rPr kumimoji="0" lang="zh-CN" altLang="en-US" sz="3600" b="1" i="0" u="none" strike="noStrike" kern="1200" cap="none" spc="300" normalizeH="0" noProof="0" dirty="0">
                <a:ln w="3175">
                  <a:noFill/>
                  <a:prstDash val="dash"/>
                </a:ln>
                <a:solidFill>
                  <a:schemeClr val="tx1">
                    <a:lumMod val="50000"/>
                  </a:schemeClr>
                </a:solidFill>
                <a:effectLst/>
                <a:uLnTx/>
                <a:uFillTx/>
                <a:latin typeface="微软雅黑" panose="020B0503020204020204" charset="-122"/>
                <a:ea typeface="微软雅黑" panose="020B0503020204020204" charset="-122"/>
                <a:cs typeface="微软雅黑" panose="020B0503020204020204" charset="-122"/>
              </a:rPr>
              <a:t>致病禽流感与炭疽的防控</a:t>
            </a:r>
            <a:endParaRPr kumimoji="0" lang="zh-CN" altLang="en-US" sz="3600" b="1" i="0" u="none" strike="noStrike" kern="1200" cap="none" spc="300" normalizeH="0" noProof="0" dirty="0">
              <a:ln w="3175">
                <a:noFill/>
                <a:prstDash val="dash"/>
              </a:ln>
              <a:solidFill>
                <a:schemeClr val="tx1">
                  <a:lumMod val="50000"/>
                </a:schemeClr>
              </a:solidFill>
              <a:effectLst/>
              <a:uLnTx/>
              <a:uFillTx/>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custDataLst>
              <p:tags r:id="rId5"/>
            </p:custDataLst>
          </p:nvPr>
        </p:nvPicPr>
        <p:blipFill rotWithShape="1">
          <a:blip r:embed="rId6"/>
          <a:srcRect/>
          <a:stretch>
            <a:fillRect/>
          </a:stretch>
        </p:blipFill>
        <p:spPr>
          <a:xfrm>
            <a:off x="703285" y="484454"/>
            <a:ext cx="4941529" cy="5638902"/>
          </a:xfrm>
          <a:prstGeom prst="rect">
            <a:avLst/>
          </a:prstGeom>
        </p:spPr>
      </p:pic>
    </p:spTree>
    <p:custDataLst>
      <p:tags r:id="rId7"/>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6" name="矩形 5"/>
          <p:cNvSpPr/>
          <p:nvPr userDrawn="1">
            <p:custDataLst>
              <p:tags r:id="rId1"/>
            </p:custDataLst>
          </p:nvPr>
        </p:nvSpPr>
        <p:spPr>
          <a:xfrm>
            <a:off x="248285" y="273050"/>
            <a:ext cx="11692255" cy="6311900"/>
          </a:xfrm>
          <a:prstGeom prst="rect">
            <a:avLst/>
          </a:prstGeom>
          <a:blipFill>
            <a:blip r:embed="rId2"/>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p>
            <a:pPr lvl="0" algn="ctr"/>
            <a:endParaRPr lang="en-US" altLang="zh-CN" dirty="0">
              <a:latin typeface="微软雅黑" panose="020B0503020204020204" charset="-122"/>
              <a:ea typeface="微软雅黑" panose="020B0503020204020204" charset="-122"/>
              <a:sym typeface="+mn-ea"/>
            </a:endParaRPr>
          </a:p>
        </p:txBody>
      </p:sp>
      <p:sp>
        <p:nvSpPr>
          <p:cNvPr id="9" name="Title 6"/>
          <p:cNvSpPr txBox="1"/>
          <p:nvPr>
            <p:custDataLst>
              <p:tags r:id="rId3"/>
            </p:custDataLst>
          </p:nvPr>
        </p:nvSpPr>
        <p:spPr>
          <a:xfrm>
            <a:off x="5946140" y="2127885"/>
            <a:ext cx="5032375" cy="2333625"/>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ctr">
              <a:lnSpc>
                <a:spcPct val="130000"/>
              </a:lnSpc>
              <a:spcAft>
                <a:spcPts val="800"/>
              </a:spcAft>
            </a:pPr>
            <a:r>
              <a:rPr lang="zh-CN" altLang="en-US" sz="19900"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a:t>
            </a:r>
            <a:endParaRPr lang="zh-CN" altLang="en-US" sz="19900"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0" name="Title 6"/>
          <p:cNvSpPr txBox="1"/>
          <p:nvPr>
            <p:custDataLst>
              <p:tags r:id="rId4"/>
            </p:custDataLst>
          </p:nvPr>
        </p:nvSpPr>
        <p:spPr>
          <a:xfrm>
            <a:off x="5696881" y="892534"/>
            <a:ext cx="5032255" cy="624840"/>
          </a:xfrm>
          <a:prstGeom prst="rect">
            <a:avLst/>
          </a:prstGeom>
          <a:noFill/>
          <a:ln w="3175">
            <a:noFill/>
            <a:prstDash val="dash"/>
          </a:ln>
        </p:spPr>
        <p:txBody>
          <a:bodyPr wrap="square" lIns="72000" tIns="36000" rIns="72000" bIns="36000"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00000"/>
              </a:lnSpc>
              <a:spcBef>
                <a:spcPct val="0"/>
              </a:spcBef>
              <a:spcAft>
                <a:spcPts val="800"/>
              </a:spcAft>
              <a:buClrTx/>
              <a:buSzTx/>
              <a:buFontTx/>
              <a:buNone/>
            </a:pPr>
            <a:r>
              <a:rPr kumimoji="0" lang="zh-CN" altLang="en-US" sz="3600" b="1" i="0" u="none" strike="noStrike" kern="1200" cap="none" spc="300" normalizeH="0" noProof="0" dirty="0">
                <a:ln w="3175">
                  <a:noFill/>
                  <a:prstDash val="dash"/>
                </a:ln>
                <a:solidFill>
                  <a:schemeClr val="tx1">
                    <a:lumMod val="50000"/>
                  </a:schemeClr>
                </a:solidFill>
                <a:effectLst/>
                <a:uLnTx/>
                <a:uFillTx/>
                <a:latin typeface="微软雅黑" panose="020B0503020204020204" charset="-122"/>
                <a:ea typeface="微软雅黑" panose="020B0503020204020204" charset="-122"/>
                <a:cs typeface="微软雅黑" panose="020B0503020204020204" charset="-122"/>
              </a:rPr>
              <a:t>水产养殖新技术</a:t>
            </a:r>
            <a:endParaRPr kumimoji="0" lang="zh-CN" altLang="en-US" sz="3600" b="1" i="0" u="none" strike="noStrike" kern="1200" cap="none" spc="300" normalizeH="0" noProof="0" dirty="0">
              <a:ln w="3175">
                <a:noFill/>
                <a:prstDash val="dash"/>
              </a:ln>
              <a:solidFill>
                <a:schemeClr val="tx1">
                  <a:lumMod val="50000"/>
                </a:schemeClr>
              </a:solidFill>
              <a:effectLst/>
              <a:uLnTx/>
              <a:uFillTx/>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custDataLst>
              <p:tags r:id="rId5"/>
            </p:custDataLst>
          </p:nvPr>
        </p:nvPicPr>
        <p:blipFill rotWithShape="1">
          <a:blip r:embed="rId6"/>
          <a:srcRect/>
          <a:stretch>
            <a:fillRect/>
          </a:stretch>
        </p:blipFill>
        <p:spPr>
          <a:xfrm>
            <a:off x="754720" y="609549"/>
            <a:ext cx="4941529" cy="5638902"/>
          </a:xfrm>
          <a:prstGeom prst="rect">
            <a:avLst/>
          </a:prstGeom>
        </p:spPr>
      </p:pic>
    </p:spTree>
    <p:custDataLst>
      <p:tags r:id="rId7"/>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a:xfrm>
            <a:off x="5316760" y="1010768"/>
            <a:ext cx="4901190" cy="895350"/>
          </a:xfrm>
        </p:spPr>
        <p:txBody>
          <a:bodyPr/>
          <a:lstStyle/>
          <a:p>
            <a:r>
              <a:rPr lang="zh-CN" altLang="en-US" sz="4800" dirty="0"/>
              <a:t>土、肥、水、种</a:t>
            </a:r>
            <a:endParaRPr lang="zh-CN" altLang="en-US" sz="4800" dirty="0"/>
          </a:p>
        </p:txBody>
      </p:sp>
      <p:sp>
        <p:nvSpPr>
          <p:cNvPr id="6" name="文本占位符 5"/>
          <p:cNvSpPr>
            <a:spLocks noGrp="1"/>
          </p:cNvSpPr>
          <p:nvPr>
            <p:ph type="body" idx="1"/>
            <p:custDataLst>
              <p:tags r:id="rId2"/>
            </p:custDataLst>
          </p:nvPr>
        </p:nvSpPr>
        <p:spPr>
          <a:xfrm>
            <a:off x="5316855" y="2809240"/>
            <a:ext cx="5438140" cy="1580515"/>
          </a:xfrm>
        </p:spPr>
        <p:txBody>
          <a:bodyPr/>
          <a:lstStyle/>
          <a:p>
            <a:r>
              <a:rPr lang="zh-CN" altLang="en-US" sz="4800" dirty="0"/>
              <a:t>密、保、管、工</a:t>
            </a:r>
            <a:endParaRPr lang="zh-CN" altLang="en-US" sz="4800" dirty="0"/>
          </a:p>
        </p:txBody>
      </p:sp>
      <p:sp>
        <p:nvSpPr>
          <p:cNvPr id="9" name="文本框 8"/>
          <p:cNvSpPr txBox="1"/>
          <p:nvPr>
            <p:custDataLst>
              <p:tags r:id="rId3"/>
            </p:custDataLst>
          </p:nvPr>
        </p:nvSpPr>
        <p:spPr>
          <a:xfrm rot="1380000">
            <a:off x="1464310" y="1762760"/>
            <a:ext cx="2739390" cy="922020"/>
          </a:xfrm>
          <a:prstGeom prst="rect">
            <a:avLst/>
          </a:prstGeom>
          <a:noFill/>
          <a:ln w="117475">
            <a:noFill/>
          </a:ln>
        </p:spPr>
        <p:txBody>
          <a:bodyPr wrap="square" rtlCol="0">
            <a:prstTxWarp prst="textPlain">
              <a:avLst/>
            </a:prstTxWarp>
            <a:spAutoFit/>
          </a:bodyPr>
          <a:lstStyle/>
          <a:p>
            <a:r>
              <a:rPr lang="zh-CN" altLang="en-US" sz="1400" spc="100" dirty="0">
                <a:solidFill>
                  <a:schemeClr val="accent1"/>
                </a:solidFill>
                <a:latin typeface="隶书" panose="02010509060101010101" pitchFamily="49" charset="-122"/>
                <a:cs typeface="Arial" panose="020B0604020202020204" pitchFamily="34" charset="0"/>
              </a:rPr>
              <a:t>农业现代新技术简介</a:t>
            </a:r>
            <a:endParaRPr lang="zh-CN" altLang="en-US" sz="1400" spc="100" dirty="0">
              <a:solidFill>
                <a:schemeClr val="accent1"/>
              </a:solidFill>
              <a:latin typeface="隶书" panose="02010509060101010101" pitchFamily="49" charset="-122"/>
              <a:cs typeface="Arial" panose="020B0604020202020204" pitchFamily="34" charset="0"/>
            </a:endParaRPr>
          </a:p>
        </p:txBody>
      </p:sp>
    </p:spTree>
    <p:custDataLst>
      <p:tags r:id="rId4"/>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椭圆 31"/>
          <p:cNvSpPr/>
          <p:nvPr>
            <p:custDataLst>
              <p:tags r:id="rId1"/>
            </p:custDataLst>
          </p:nvPr>
        </p:nvSpPr>
        <p:spPr>
          <a:xfrm>
            <a:off x="1155402" y="2666679"/>
            <a:ext cx="2015594" cy="20155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spc="100">
              <a:latin typeface="Arial" panose="020B0604020202020204" pitchFamily="34" charset="0"/>
              <a:ea typeface="微软雅黑" panose="020B0503020204020204" charset="-122"/>
            </a:endParaRPr>
          </a:p>
        </p:txBody>
      </p:sp>
      <p:sp>
        <p:nvSpPr>
          <p:cNvPr id="33" name="等腰三角形 32"/>
          <p:cNvSpPr/>
          <p:nvPr>
            <p:custDataLst>
              <p:tags r:id="rId2"/>
            </p:custDataLst>
          </p:nvPr>
        </p:nvSpPr>
        <p:spPr>
          <a:xfrm rot="10800000">
            <a:off x="1904223" y="4597215"/>
            <a:ext cx="517952" cy="519500"/>
          </a:xfrm>
          <a:prstGeom prst="triangle">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67500" lnSpcReduction="20000"/>
          </a:bodyPr>
          <a:lstStyle/>
          <a:p>
            <a:pPr algn="ctr"/>
            <a:endParaRPr spc="200">
              <a:latin typeface="Arial" panose="020B0604020202020204" pitchFamily="34" charset="0"/>
              <a:ea typeface="微软雅黑" panose="020B0503020204020204" charset="-122"/>
            </a:endParaRPr>
          </a:p>
        </p:txBody>
      </p:sp>
      <p:sp>
        <p:nvSpPr>
          <p:cNvPr id="34" name="任意多边形 33"/>
          <p:cNvSpPr/>
          <p:nvPr>
            <p:custDataLst>
              <p:tags r:id="rId3"/>
            </p:custDataLst>
          </p:nvPr>
        </p:nvSpPr>
        <p:spPr bwMode="auto">
          <a:xfrm>
            <a:off x="1907185" y="2815840"/>
            <a:ext cx="512028" cy="512028"/>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w="9525">
            <a:noFill/>
            <a:round/>
          </a:ln>
        </p:spPr>
        <p:txBody>
          <a:bodyPr wrap="square" lIns="91440" tIns="45720" rIns="91440" bIns="45720" anchor="ctr">
            <a:normAutofit/>
          </a:bodyPr>
          <a:lstStyle/>
          <a:p>
            <a:pPr algn="ctr"/>
            <a:endParaRPr spc="100">
              <a:latin typeface="隶书" panose="02010509060101010101" pitchFamily="49" charset="-122"/>
              <a:ea typeface="微软雅黑" panose="020B0503020204020204" charset="-122"/>
            </a:endParaRPr>
          </a:p>
        </p:txBody>
      </p:sp>
      <p:sp>
        <p:nvSpPr>
          <p:cNvPr id="35" name="椭圆 34"/>
          <p:cNvSpPr/>
          <p:nvPr>
            <p:custDataLst>
              <p:tags r:id="rId4"/>
            </p:custDataLst>
          </p:nvPr>
        </p:nvSpPr>
        <p:spPr>
          <a:xfrm>
            <a:off x="1714828" y="5237356"/>
            <a:ext cx="896745" cy="896745"/>
          </a:xfrm>
          <a:prstGeom prst="ellipse">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b="1" spc="200" dirty="0">
                <a:solidFill>
                  <a:schemeClr val="accent1"/>
                </a:solidFill>
                <a:uFillTx/>
                <a:latin typeface="Arial" panose="020B0604020202020204" pitchFamily="34" charset="0"/>
                <a:ea typeface="隶书" panose="02010509060101010101" pitchFamily="49" charset="-122"/>
              </a:rPr>
              <a:t>01</a:t>
            </a:r>
            <a:endParaRPr lang="en-US" altLang="zh-CN" b="1" spc="200" dirty="0">
              <a:solidFill>
                <a:schemeClr val="accent1"/>
              </a:solidFill>
              <a:uFillTx/>
              <a:latin typeface="Arial" panose="020B0604020202020204" pitchFamily="34" charset="0"/>
              <a:ea typeface="隶书" panose="02010509060101010101" pitchFamily="49" charset="-122"/>
            </a:endParaRPr>
          </a:p>
        </p:txBody>
      </p:sp>
      <p:sp>
        <p:nvSpPr>
          <p:cNvPr id="38" name="文本框 37"/>
          <p:cNvSpPr txBox="1"/>
          <p:nvPr>
            <p:custDataLst>
              <p:tags r:id="rId5"/>
            </p:custDataLst>
          </p:nvPr>
        </p:nvSpPr>
        <p:spPr bwMode="auto">
          <a:xfrm>
            <a:off x="1155400" y="3412909"/>
            <a:ext cx="2015600" cy="42454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bg1"/>
                </a:solidFill>
                <a:latin typeface="Arial" panose="020B0604020202020204" pitchFamily="34" charset="0"/>
                <a:ea typeface="隶书" panose="02010509060101010101" pitchFamily="49" charset="-122"/>
              </a:rPr>
              <a:t>改良土壤</a:t>
            </a:r>
            <a:endParaRPr lang="zh-CN" altLang="en-US" sz="2000" b="1" spc="100" dirty="0">
              <a:solidFill>
                <a:schemeClr val="bg1"/>
              </a:solidFill>
              <a:latin typeface="Arial" panose="020B0604020202020204" pitchFamily="34" charset="0"/>
              <a:ea typeface="隶书" panose="02010509060101010101" pitchFamily="49" charset="-122"/>
            </a:endParaRPr>
          </a:p>
        </p:txBody>
      </p:sp>
      <p:sp>
        <p:nvSpPr>
          <p:cNvPr id="39" name="椭圆 38"/>
          <p:cNvSpPr/>
          <p:nvPr>
            <p:custDataLst>
              <p:tags r:id="rId6"/>
            </p:custDataLst>
          </p:nvPr>
        </p:nvSpPr>
        <p:spPr>
          <a:xfrm>
            <a:off x="3777269" y="2666679"/>
            <a:ext cx="2015594" cy="20155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spc="100">
              <a:latin typeface="隶书" panose="02010509060101010101" pitchFamily="49" charset="-122"/>
              <a:ea typeface="微软雅黑" panose="020B0503020204020204" charset="-122"/>
            </a:endParaRPr>
          </a:p>
        </p:txBody>
      </p:sp>
      <p:sp>
        <p:nvSpPr>
          <p:cNvPr id="40" name="等腰三角形 39"/>
          <p:cNvSpPr/>
          <p:nvPr>
            <p:custDataLst>
              <p:tags r:id="rId7"/>
            </p:custDataLst>
          </p:nvPr>
        </p:nvSpPr>
        <p:spPr>
          <a:xfrm rot="10800000">
            <a:off x="4526090" y="4597215"/>
            <a:ext cx="517952" cy="519500"/>
          </a:xfrm>
          <a:prstGeom prst="triangle">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67500" lnSpcReduction="20000"/>
          </a:bodyPr>
          <a:lstStyle/>
          <a:p>
            <a:pPr algn="ctr"/>
            <a:endParaRPr spc="200">
              <a:latin typeface="隶书" panose="02010509060101010101" pitchFamily="49" charset="-122"/>
              <a:ea typeface="微软雅黑" panose="020B0503020204020204" charset="-122"/>
            </a:endParaRPr>
          </a:p>
        </p:txBody>
      </p:sp>
      <p:sp>
        <p:nvSpPr>
          <p:cNvPr id="41" name="任意多边形 40"/>
          <p:cNvSpPr/>
          <p:nvPr>
            <p:custDataLst>
              <p:tags r:id="rId8"/>
            </p:custDataLst>
          </p:nvPr>
        </p:nvSpPr>
        <p:spPr bwMode="auto">
          <a:xfrm>
            <a:off x="4529051" y="2815840"/>
            <a:ext cx="512028" cy="512028"/>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w="9525">
            <a:noFill/>
            <a:round/>
          </a:ln>
        </p:spPr>
        <p:txBody>
          <a:bodyPr wrap="square" lIns="91440" tIns="45720" rIns="91440" bIns="45720" anchor="ctr">
            <a:normAutofit/>
          </a:bodyPr>
          <a:lstStyle/>
          <a:p>
            <a:pPr algn="ctr"/>
            <a:endParaRPr spc="100">
              <a:latin typeface="隶书" panose="02010509060101010101" pitchFamily="49" charset="-122"/>
              <a:ea typeface="微软雅黑" panose="020B0503020204020204" charset="-122"/>
            </a:endParaRPr>
          </a:p>
        </p:txBody>
      </p:sp>
      <p:sp>
        <p:nvSpPr>
          <p:cNvPr id="42" name="椭圆 41"/>
          <p:cNvSpPr/>
          <p:nvPr>
            <p:custDataLst>
              <p:tags r:id="rId9"/>
            </p:custDataLst>
          </p:nvPr>
        </p:nvSpPr>
        <p:spPr>
          <a:xfrm>
            <a:off x="4336695" y="5237356"/>
            <a:ext cx="896745" cy="896745"/>
          </a:xfrm>
          <a:prstGeom prst="ellipse">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b="1" spc="200" dirty="0">
                <a:solidFill>
                  <a:schemeClr val="accent1"/>
                </a:solidFill>
                <a:uFillTx/>
                <a:latin typeface="Arial" panose="020B0604020202020204" pitchFamily="34" charset="0"/>
                <a:ea typeface="隶书" panose="02010509060101010101" pitchFamily="49" charset="-122"/>
              </a:rPr>
              <a:t>02</a:t>
            </a:r>
            <a:endParaRPr lang="en-US" altLang="zh-CN" b="1" spc="200" dirty="0">
              <a:solidFill>
                <a:schemeClr val="accent1"/>
              </a:solidFill>
              <a:uFillTx/>
              <a:latin typeface="Arial" panose="020B0604020202020204" pitchFamily="34" charset="0"/>
              <a:ea typeface="隶书" panose="02010509060101010101" pitchFamily="49" charset="-122"/>
            </a:endParaRPr>
          </a:p>
        </p:txBody>
      </p:sp>
      <p:sp>
        <p:nvSpPr>
          <p:cNvPr id="47" name="文本框 46"/>
          <p:cNvSpPr txBox="1"/>
          <p:nvPr>
            <p:custDataLst>
              <p:tags r:id="rId10"/>
            </p:custDataLst>
          </p:nvPr>
        </p:nvSpPr>
        <p:spPr bwMode="auto">
          <a:xfrm>
            <a:off x="3777267" y="3412909"/>
            <a:ext cx="2015600" cy="42454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bg1"/>
                </a:solidFill>
                <a:latin typeface="Arial" panose="020B0604020202020204" pitchFamily="34" charset="0"/>
                <a:ea typeface="隶书" panose="02010509060101010101" pitchFamily="49" charset="-122"/>
              </a:rPr>
              <a:t>土壤耕作方法</a:t>
            </a:r>
            <a:endParaRPr lang="zh-CN" altLang="en-US" sz="2000" b="1" spc="100" dirty="0">
              <a:solidFill>
                <a:schemeClr val="bg1"/>
              </a:solidFill>
              <a:latin typeface="Arial" panose="020B0604020202020204" pitchFamily="34" charset="0"/>
              <a:ea typeface="隶书" panose="02010509060101010101" pitchFamily="49" charset="-122"/>
            </a:endParaRPr>
          </a:p>
        </p:txBody>
      </p:sp>
      <p:sp>
        <p:nvSpPr>
          <p:cNvPr id="52" name="椭圆 51"/>
          <p:cNvSpPr/>
          <p:nvPr>
            <p:custDataLst>
              <p:tags r:id="rId11"/>
            </p:custDataLst>
          </p:nvPr>
        </p:nvSpPr>
        <p:spPr>
          <a:xfrm>
            <a:off x="6399136" y="2666679"/>
            <a:ext cx="2015594" cy="20155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spc="100">
              <a:latin typeface="隶书" panose="02010509060101010101" pitchFamily="49" charset="-122"/>
              <a:ea typeface="微软雅黑" panose="020B0503020204020204" charset="-122"/>
            </a:endParaRPr>
          </a:p>
        </p:txBody>
      </p:sp>
      <p:sp>
        <p:nvSpPr>
          <p:cNvPr id="53" name="等腰三角形 52"/>
          <p:cNvSpPr/>
          <p:nvPr>
            <p:custDataLst>
              <p:tags r:id="rId12"/>
            </p:custDataLst>
          </p:nvPr>
        </p:nvSpPr>
        <p:spPr>
          <a:xfrm rot="10800000">
            <a:off x="7147957" y="4597215"/>
            <a:ext cx="517952" cy="519500"/>
          </a:xfrm>
          <a:prstGeom prst="triangle">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67500" lnSpcReduction="20000"/>
          </a:bodyPr>
          <a:lstStyle/>
          <a:p>
            <a:pPr algn="ctr"/>
            <a:endParaRPr spc="200">
              <a:latin typeface="隶书" panose="02010509060101010101" pitchFamily="49" charset="-122"/>
              <a:ea typeface="微软雅黑" panose="020B0503020204020204" charset="-122"/>
            </a:endParaRPr>
          </a:p>
        </p:txBody>
      </p:sp>
      <p:sp>
        <p:nvSpPr>
          <p:cNvPr id="54" name="任意多边形 53"/>
          <p:cNvSpPr/>
          <p:nvPr>
            <p:custDataLst>
              <p:tags r:id="rId13"/>
            </p:custDataLst>
          </p:nvPr>
        </p:nvSpPr>
        <p:spPr bwMode="auto">
          <a:xfrm>
            <a:off x="7150919" y="2815840"/>
            <a:ext cx="512028" cy="512028"/>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w="9525">
            <a:noFill/>
            <a:round/>
          </a:ln>
        </p:spPr>
        <p:txBody>
          <a:bodyPr wrap="square" lIns="91440" tIns="45720" rIns="91440" bIns="45720" anchor="ctr">
            <a:normAutofit/>
          </a:bodyPr>
          <a:lstStyle/>
          <a:p>
            <a:pPr algn="ctr"/>
            <a:endParaRPr spc="100">
              <a:latin typeface="隶书" panose="02010509060101010101" pitchFamily="49" charset="-122"/>
              <a:ea typeface="微软雅黑" panose="020B0503020204020204" charset="-122"/>
            </a:endParaRPr>
          </a:p>
        </p:txBody>
      </p:sp>
      <p:sp>
        <p:nvSpPr>
          <p:cNvPr id="55" name="椭圆 54"/>
          <p:cNvSpPr/>
          <p:nvPr>
            <p:custDataLst>
              <p:tags r:id="rId14"/>
            </p:custDataLst>
          </p:nvPr>
        </p:nvSpPr>
        <p:spPr>
          <a:xfrm>
            <a:off x="6958562" y="5237356"/>
            <a:ext cx="896745" cy="896745"/>
          </a:xfrm>
          <a:prstGeom prst="ellipse">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b="1" spc="200" dirty="0">
                <a:solidFill>
                  <a:schemeClr val="accent1"/>
                </a:solidFill>
                <a:uFillTx/>
                <a:latin typeface="Arial" panose="020B0604020202020204" pitchFamily="34" charset="0"/>
                <a:ea typeface="隶书" panose="02010509060101010101" pitchFamily="49" charset="-122"/>
              </a:rPr>
              <a:t>03</a:t>
            </a:r>
            <a:endParaRPr lang="en-US" altLang="zh-CN" b="1" spc="200" dirty="0">
              <a:solidFill>
                <a:schemeClr val="accent1"/>
              </a:solidFill>
              <a:uFillTx/>
              <a:latin typeface="Arial" panose="020B0604020202020204" pitchFamily="34" charset="0"/>
              <a:ea typeface="隶书" panose="02010509060101010101" pitchFamily="49" charset="-122"/>
            </a:endParaRPr>
          </a:p>
        </p:txBody>
      </p:sp>
      <p:sp>
        <p:nvSpPr>
          <p:cNvPr id="58" name="文本框 57"/>
          <p:cNvSpPr txBox="1"/>
          <p:nvPr>
            <p:custDataLst>
              <p:tags r:id="rId15"/>
            </p:custDataLst>
          </p:nvPr>
        </p:nvSpPr>
        <p:spPr bwMode="auto">
          <a:xfrm>
            <a:off x="6399134" y="3412909"/>
            <a:ext cx="2015600" cy="42454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6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bg1"/>
                </a:solidFill>
                <a:latin typeface="Arial" panose="020B0604020202020204" pitchFamily="34" charset="0"/>
                <a:ea typeface="隶书" panose="02010509060101010101" pitchFamily="49" charset="-122"/>
              </a:rPr>
              <a:t>土壤培肥（秸杆还田等）</a:t>
            </a:r>
            <a:endParaRPr lang="zh-CN" altLang="en-US" sz="2000" b="1" spc="100" dirty="0">
              <a:solidFill>
                <a:schemeClr val="bg1"/>
              </a:solidFill>
              <a:latin typeface="Arial" panose="020B0604020202020204" pitchFamily="34" charset="0"/>
              <a:ea typeface="隶书" panose="02010509060101010101" pitchFamily="49" charset="-122"/>
            </a:endParaRPr>
          </a:p>
        </p:txBody>
      </p:sp>
      <p:sp>
        <p:nvSpPr>
          <p:cNvPr id="61" name="椭圆 60"/>
          <p:cNvSpPr/>
          <p:nvPr>
            <p:custDataLst>
              <p:tags r:id="rId16"/>
            </p:custDataLst>
          </p:nvPr>
        </p:nvSpPr>
        <p:spPr>
          <a:xfrm>
            <a:off x="9021002" y="2704779"/>
            <a:ext cx="2015594" cy="20155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spc="100">
              <a:latin typeface="隶书" panose="02010509060101010101" pitchFamily="49" charset="-122"/>
              <a:ea typeface="微软雅黑" panose="020B0503020204020204" charset="-122"/>
            </a:endParaRPr>
          </a:p>
        </p:txBody>
      </p:sp>
      <p:sp>
        <p:nvSpPr>
          <p:cNvPr id="62" name="等腰三角形 61"/>
          <p:cNvSpPr/>
          <p:nvPr>
            <p:custDataLst>
              <p:tags r:id="rId17"/>
            </p:custDataLst>
          </p:nvPr>
        </p:nvSpPr>
        <p:spPr>
          <a:xfrm rot="10800000">
            <a:off x="9769823" y="4597215"/>
            <a:ext cx="517952" cy="519500"/>
          </a:xfrm>
          <a:prstGeom prst="triangle">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67500" lnSpcReduction="20000"/>
          </a:bodyPr>
          <a:lstStyle/>
          <a:p>
            <a:pPr algn="ctr"/>
            <a:endParaRPr spc="200">
              <a:latin typeface="隶书" panose="02010509060101010101" pitchFamily="49" charset="-122"/>
              <a:ea typeface="微软雅黑" panose="020B0503020204020204" charset="-122"/>
            </a:endParaRPr>
          </a:p>
        </p:txBody>
      </p:sp>
      <p:sp>
        <p:nvSpPr>
          <p:cNvPr id="63" name="任意多边形 62"/>
          <p:cNvSpPr/>
          <p:nvPr>
            <p:custDataLst>
              <p:tags r:id="rId18"/>
            </p:custDataLst>
          </p:nvPr>
        </p:nvSpPr>
        <p:spPr bwMode="auto">
          <a:xfrm>
            <a:off x="9772785" y="2815840"/>
            <a:ext cx="512028" cy="512028"/>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w="9525">
            <a:noFill/>
            <a:round/>
          </a:ln>
        </p:spPr>
        <p:txBody>
          <a:bodyPr wrap="square" lIns="91440" tIns="45720" rIns="91440" bIns="45720" anchor="ctr">
            <a:normAutofit/>
          </a:bodyPr>
          <a:lstStyle/>
          <a:p>
            <a:pPr algn="ctr"/>
            <a:endParaRPr spc="100">
              <a:latin typeface="隶书" panose="02010509060101010101" pitchFamily="49" charset="-122"/>
              <a:ea typeface="微软雅黑" panose="020B0503020204020204" charset="-122"/>
            </a:endParaRPr>
          </a:p>
        </p:txBody>
      </p:sp>
      <p:sp>
        <p:nvSpPr>
          <p:cNvPr id="64" name="椭圆 63"/>
          <p:cNvSpPr/>
          <p:nvPr>
            <p:custDataLst>
              <p:tags r:id="rId19"/>
            </p:custDataLst>
          </p:nvPr>
        </p:nvSpPr>
        <p:spPr>
          <a:xfrm>
            <a:off x="9580428" y="5237356"/>
            <a:ext cx="896745" cy="896745"/>
          </a:xfrm>
          <a:prstGeom prst="ellipse">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b="1" spc="200" dirty="0">
                <a:solidFill>
                  <a:schemeClr val="accent1"/>
                </a:solidFill>
                <a:uFillTx/>
                <a:latin typeface="Arial" panose="020B0604020202020204" pitchFamily="34" charset="0"/>
                <a:ea typeface="隶书" panose="02010509060101010101" pitchFamily="49" charset="-122"/>
              </a:rPr>
              <a:t>04</a:t>
            </a:r>
            <a:endParaRPr lang="en-US" altLang="zh-CN" b="1" spc="200" dirty="0">
              <a:solidFill>
                <a:schemeClr val="accent1"/>
              </a:solidFill>
              <a:uFillTx/>
              <a:latin typeface="Arial" panose="020B0604020202020204" pitchFamily="34" charset="0"/>
              <a:ea typeface="隶书" panose="02010509060101010101" pitchFamily="49" charset="-122"/>
            </a:endParaRPr>
          </a:p>
        </p:txBody>
      </p:sp>
      <p:sp>
        <p:nvSpPr>
          <p:cNvPr id="67" name="文本框 66"/>
          <p:cNvSpPr txBox="1"/>
          <p:nvPr>
            <p:custDataLst>
              <p:tags r:id="rId20"/>
            </p:custDataLst>
          </p:nvPr>
        </p:nvSpPr>
        <p:spPr bwMode="auto">
          <a:xfrm>
            <a:off x="9021000" y="3412909"/>
            <a:ext cx="2015600" cy="42454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8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bg1"/>
                </a:solidFill>
                <a:latin typeface="Arial" panose="020B0604020202020204" pitchFamily="34" charset="0"/>
                <a:ea typeface="隶书" panose="02010509060101010101" pitchFamily="49" charset="-122"/>
              </a:rPr>
              <a:t>土壤固肥保水技术</a:t>
            </a:r>
            <a:endParaRPr lang="zh-CN" altLang="en-US" sz="2000" b="1" spc="100" dirty="0">
              <a:solidFill>
                <a:schemeClr val="bg1"/>
              </a:solidFill>
              <a:latin typeface="Arial" panose="020B0604020202020204" pitchFamily="34" charset="0"/>
              <a:ea typeface="隶书" panose="02010509060101010101" pitchFamily="49" charset="-122"/>
            </a:endParaRPr>
          </a:p>
        </p:txBody>
      </p:sp>
      <p:sp>
        <p:nvSpPr>
          <p:cNvPr id="30" name="文本框 29"/>
          <p:cNvSpPr txBox="1"/>
          <p:nvPr>
            <p:custDataLst>
              <p:tags r:id="rId21"/>
            </p:custDataLst>
          </p:nvPr>
        </p:nvSpPr>
        <p:spPr>
          <a:xfrm>
            <a:off x="5154485" y="1065645"/>
            <a:ext cx="1883031" cy="581926"/>
          </a:xfrm>
          <a:prstGeom prst="rect">
            <a:avLst/>
          </a:prstGeom>
          <a:noFill/>
          <a:ln>
            <a:noFill/>
          </a:ln>
        </p:spPr>
        <p:txBody>
          <a:bodyPr wrap="square" lIns="91440" tIns="45720" rIns="91440" bIns="45720" anchor="ctr" anchorCtr="0">
            <a:normAutofit fontScale="70000"/>
          </a:bodyPr>
          <a:lstStyle/>
          <a:p>
            <a:pPr marL="0" marR="0" lvl="0" indent="0" algn="ctr" defTabSz="913765" rtl="0" eaLnBrk="1" fontAlgn="auto" latinLnBrk="0" hangingPunct="1">
              <a:lnSpc>
                <a:spcPct val="100000"/>
              </a:lnSpc>
              <a:spcBef>
                <a:spcPts val="0"/>
              </a:spcBef>
              <a:spcAft>
                <a:spcPts val="0"/>
              </a:spcAft>
              <a:buClrTx/>
              <a:buSzPct val="25000"/>
              <a:buFontTx/>
              <a:buNone/>
            </a:pPr>
            <a:r>
              <a:rPr kumimoji="0" lang="zh-CN" altLang="en-US" sz="3600" b="0" i="0" spc="100" noProof="0" dirty="0">
                <a:ln>
                  <a:noFill/>
                </a:ln>
                <a:solidFill>
                  <a:schemeClr val="tx1">
                    <a:lumMod val="85000"/>
                    <a:lumOff val="15000"/>
                  </a:schemeClr>
                </a:solidFill>
                <a:effectLst/>
                <a:uLnTx/>
                <a:uFillTx/>
                <a:latin typeface="Arial" panose="020B0604020202020204" pitchFamily="34" charset="0"/>
                <a:ea typeface="汉仪尚巍手书W" panose="00020600040101010101" pitchFamily="18" charset="-122"/>
              </a:rPr>
              <a:t>土壤新技术</a:t>
            </a:r>
            <a:endParaRPr kumimoji="0" lang="zh-CN" altLang="en-US" sz="3600" b="0" i="0" spc="100" noProof="0" dirty="0">
              <a:ln>
                <a:noFill/>
              </a:ln>
              <a:solidFill>
                <a:schemeClr val="tx1">
                  <a:lumMod val="85000"/>
                  <a:lumOff val="15000"/>
                </a:schemeClr>
              </a:solidFill>
              <a:effectLst/>
              <a:uLnTx/>
              <a:uFillTx/>
              <a:latin typeface="Arial" panose="020B0604020202020204" pitchFamily="34" charset="0"/>
              <a:ea typeface="汉仪尚巍手书W" panose="00020600040101010101" pitchFamily="18" charset="-122"/>
            </a:endParaRPr>
          </a:p>
        </p:txBody>
      </p:sp>
      <p:sp>
        <p:nvSpPr>
          <p:cNvPr id="31" name="文本框 30"/>
          <p:cNvSpPr txBox="1"/>
          <p:nvPr>
            <p:custDataLst>
              <p:tags r:id="rId22"/>
            </p:custDataLst>
          </p:nvPr>
        </p:nvSpPr>
        <p:spPr>
          <a:xfrm>
            <a:off x="5154485" y="1712226"/>
            <a:ext cx="1883031" cy="594483"/>
          </a:xfrm>
          <a:prstGeom prst="rect">
            <a:avLst/>
          </a:prstGeom>
          <a:noFill/>
          <a:ln>
            <a:noFill/>
          </a:ln>
        </p:spPr>
        <p:txBody>
          <a:bodyPr wrap="square" lIns="91440" tIns="45720" rIns="91440" bIns="45720" anchor="t" anchorCtr="0">
            <a:normAutofit/>
          </a:bodyPr>
          <a:lstStyle/>
          <a:p>
            <a:pPr marL="0" marR="0" lvl="0" indent="0" algn="ctr" defTabSz="913765" rtl="0" eaLnBrk="1" fontAlgn="auto" latinLnBrk="0" hangingPunct="1">
              <a:lnSpc>
                <a:spcPct val="150000"/>
              </a:lnSpc>
              <a:spcBef>
                <a:spcPts val="0"/>
              </a:spcBef>
              <a:spcAft>
                <a:spcPts val="0"/>
              </a:spcAft>
              <a:buClrTx/>
              <a:buSzPct val="25000"/>
              <a:buFontTx/>
              <a:buNone/>
            </a:pPr>
            <a:r>
              <a:rPr kumimoji="0" lang="en-US" b="0" i="0" spc="100" noProof="0" dirty="0">
                <a:ln>
                  <a:noFill/>
                </a:ln>
                <a:solidFill>
                  <a:schemeClr val="tx1">
                    <a:lumMod val="85000"/>
                    <a:lumOff val="15000"/>
                  </a:schemeClr>
                </a:solidFill>
                <a:effectLst/>
                <a:uLnTx/>
                <a:uFillTx/>
                <a:latin typeface="Arial" panose="020B0604020202020204" pitchFamily="34" charset="0"/>
                <a:ea typeface="隶书" panose="02010509060101010101" pitchFamily="49" charset="-122"/>
              </a:rPr>
              <a:t>Contents</a:t>
            </a:r>
            <a:endParaRPr kumimoji="0" lang="en-US" b="0" i="0" spc="100" noProof="0" dirty="0">
              <a:ln>
                <a:noFill/>
              </a:ln>
              <a:solidFill>
                <a:schemeClr val="tx1">
                  <a:lumMod val="85000"/>
                  <a:lumOff val="15000"/>
                </a:schemeClr>
              </a:solidFill>
              <a:effectLst/>
              <a:uLnTx/>
              <a:uFillTx/>
              <a:latin typeface="Arial" panose="020B0604020202020204" pitchFamily="34" charset="0"/>
              <a:ea typeface="隶书" panose="02010509060101010101" pitchFamily="49" charset="-122"/>
            </a:endParaRPr>
          </a:p>
        </p:txBody>
      </p:sp>
    </p:spTree>
    <p:custDataLst>
      <p:tags r:id="rId23"/>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椭圆 31"/>
          <p:cNvSpPr/>
          <p:nvPr>
            <p:custDataLst>
              <p:tags r:id="rId1"/>
            </p:custDataLst>
          </p:nvPr>
        </p:nvSpPr>
        <p:spPr>
          <a:xfrm>
            <a:off x="1155402" y="2666679"/>
            <a:ext cx="2015594" cy="20155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spc="100">
              <a:latin typeface="Arial" panose="020B0604020202020204" pitchFamily="34" charset="0"/>
              <a:ea typeface="微软雅黑" panose="020B0503020204020204" charset="-122"/>
            </a:endParaRPr>
          </a:p>
        </p:txBody>
      </p:sp>
      <p:sp>
        <p:nvSpPr>
          <p:cNvPr id="33" name="等腰三角形 32"/>
          <p:cNvSpPr/>
          <p:nvPr>
            <p:custDataLst>
              <p:tags r:id="rId2"/>
            </p:custDataLst>
          </p:nvPr>
        </p:nvSpPr>
        <p:spPr>
          <a:xfrm rot="10800000">
            <a:off x="1904223" y="4597215"/>
            <a:ext cx="517952" cy="519500"/>
          </a:xfrm>
          <a:prstGeom prst="triangle">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67500" lnSpcReduction="20000"/>
          </a:bodyPr>
          <a:lstStyle/>
          <a:p>
            <a:pPr algn="ctr"/>
            <a:endParaRPr spc="200">
              <a:latin typeface="Arial" panose="020B0604020202020204" pitchFamily="34" charset="0"/>
              <a:ea typeface="微软雅黑" panose="020B0503020204020204" charset="-122"/>
            </a:endParaRPr>
          </a:p>
        </p:txBody>
      </p:sp>
      <p:sp>
        <p:nvSpPr>
          <p:cNvPr id="34" name="任意多边形 33"/>
          <p:cNvSpPr/>
          <p:nvPr>
            <p:custDataLst>
              <p:tags r:id="rId3"/>
            </p:custDataLst>
          </p:nvPr>
        </p:nvSpPr>
        <p:spPr bwMode="auto">
          <a:xfrm>
            <a:off x="1907185" y="2815840"/>
            <a:ext cx="512028" cy="512028"/>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w="9525">
            <a:noFill/>
            <a:round/>
          </a:ln>
        </p:spPr>
        <p:txBody>
          <a:bodyPr wrap="square" lIns="91440" tIns="45720" rIns="91440" bIns="45720" anchor="ctr">
            <a:normAutofit/>
          </a:bodyPr>
          <a:lstStyle/>
          <a:p>
            <a:pPr algn="ctr"/>
            <a:endParaRPr spc="100">
              <a:latin typeface="隶书" panose="02010509060101010101" pitchFamily="49" charset="-122"/>
              <a:ea typeface="微软雅黑" panose="020B0503020204020204" charset="-122"/>
            </a:endParaRPr>
          </a:p>
        </p:txBody>
      </p:sp>
      <p:sp>
        <p:nvSpPr>
          <p:cNvPr id="35" name="椭圆 34"/>
          <p:cNvSpPr/>
          <p:nvPr>
            <p:custDataLst>
              <p:tags r:id="rId4"/>
            </p:custDataLst>
          </p:nvPr>
        </p:nvSpPr>
        <p:spPr>
          <a:xfrm>
            <a:off x="1714828" y="5237356"/>
            <a:ext cx="896745" cy="896745"/>
          </a:xfrm>
          <a:prstGeom prst="ellipse">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b="1" spc="200" dirty="0">
                <a:solidFill>
                  <a:schemeClr val="accent1"/>
                </a:solidFill>
                <a:uFillTx/>
                <a:latin typeface="Arial" panose="020B0604020202020204" pitchFamily="34" charset="0"/>
                <a:ea typeface="隶书" panose="02010509060101010101" pitchFamily="49" charset="-122"/>
              </a:rPr>
              <a:t>01</a:t>
            </a:r>
            <a:endParaRPr lang="en-US" altLang="zh-CN" b="1" spc="200" dirty="0">
              <a:solidFill>
                <a:schemeClr val="accent1"/>
              </a:solidFill>
              <a:uFillTx/>
              <a:latin typeface="Arial" panose="020B0604020202020204" pitchFamily="34" charset="0"/>
              <a:ea typeface="隶书" panose="02010509060101010101" pitchFamily="49" charset="-122"/>
            </a:endParaRPr>
          </a:p>
        </p:txBody>
      </p:sp>
      <p:sp>
        <p:nvSpPr>
          <p:cNvPr id="38" name="文本框 37"/>
          <p:cNvSpPr txBox="1"/>
          <p:nvPr>
            <p:custDataLst>
              <p:tags r:id="rId5"/>
            </p:custDataLst>
          </p:nvPr>
        </p:nvSpPr>
        <p:spPr bwMode="auto">
          <a:xfrm>
            <a:off x="1155400" y="3412909"/>
            <a:ext cx="2015600" cy="42454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bg1"/>
                </a:solidFill>
                <a:latin typeface="Arial" panose="020B0604020202020204" pitchFamily="34" charset="0"/>
                <a:ea typeface="隶书" panose="02010509060101010101" pitchFamily="49" charset="-122"/>
              </a:rPr>
              <a:t>菌肥技术</a:t>
            </a:r>
            <a:endParaRPr lang="zh-CN" altLang="en-US" sz="2000" b="1" spc="100" dirty="0">
              <a:solidFill>
                <a:schemeClr val="bg1"/>
              </a:solidFill>
              <a:latin typeface="Arial" panose="020B0604020202020204" pitchFamily="34" charset="0"/>
              <a:ea typeface="隶书" panose="02010509060101010101" pitchFamily="49" charset="-122"/>
            </a:endParaRPr>
          </a:p>
        </p:txBody>
      </p:sp>
      <p:sp>
        <p:nvSpPr>
          <p:cNvPr id="39" name="椭圆 38"/>
          <p:cNvSpPr/>
          <p:nvPr>
            <p:custDataLst>
              <p:tags r:id="rId6"/>
            </p:custDataLst>
          </p:nvPr>
        </p:nvSpPr>
        <p:spPr>
          <a:xfrm>
            <a:off x="3777269" y="2666679"/>
            <a:ext cx="2015594" cy="20155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spc="100">
              <a:latin typeface="隶书" panose="02010509060101010101" pitchFamily="49" charset="-122"/>
              <a:ea typeface="微软雅黑" panose="020B0503020204020204" charset="-122"/>
            </a:endParaRPr>
          </a:p>
        </p:txBody>
      </p:sp>
      <p:sp>
        <p:nvSpPr>
          <p:cNvPr id="40" name="等腰三角形 39"/>
          <p:cNvSpPr/>
          <p:nvPr>
            <p:custDataLst>
              <p:tags r:id="rId7"/>
            </p:custDataLst>
          </p:nvPr>
        </p:nvSpPr>
        <p:spPr>
          <a:xfrm rot="10800000">
            <a:off x="4526090" y="4597215"/>
            <a:ext cx="517952" cy="519500"/>
          </a:xfrm>
          <a:prstGeom prst="triangle">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67500" lnSpcReduction="20000"/>
          </a:bodyPr>
          <a:lstStyle/>
          <a:p>
            <a:pPr algn="ctr"/>
            <a:endParaRPr spc="200">
              <a:latin typeface="隶书" panose="02010509060101010101" pitchFamily="49" charset="-122"/>
              <a:ea typeface="微软雅黑" panose="020B0503020204020204" charset="-122"/>
            </a:endParaRPr>
          </a:p>
        </p:txBody>
      </p:sp>
      <p:sp>
        <p:nvSpPr>
          <p:cNvPr id="41" name="任意多边形 40"/>
          <p:cNvSpPr/>
          <p:nvPr>
            <p:custDataLst>
              <p:tags r:id="rId8"/>
            </p:custDataLst>
          </p:nvPr>
        </p:nvSpPr>
        <p:spPr bwMode="auto">
          <a:xfrm>
            <a:off x="4529051" y="2815840"/>
            <a:ext cx="512028" cy="512028"/>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w="9525">
            <a:noFill/>
            <a:round/>
          </a:ln>
        </p:spPr>
        <p:txBody>
          <a:bodyPr wrap="square" lIns="91440" tIns="45720" rIns="91440" bIns="45720" anchor="ctr">
            <a:normAutofit/>
          </a:bodyPr>
          <a:lstStyle/>
          <a:p>
            <a:pPr algn="ctr"/>
            <a:endParaRPr spc="100">
              <a:latin typeface="隶书" panose="02010509060101010101" pitchFamily="49" charset="-122"/>
              <a:ea typeface="微软雅黑" panose="020B0503020204020204" charset="-122"/>
            </a:endParaRPr>
          </a:p>
        </p:txBody>
      </p:sp>
      <p:sp>
        <p:nvSpPr>
          <p:cNvPr id="42" name="椭圆 41"/>
          <p:cNvSpPr/>
          <p:nvPr>
            <p:custDataLst>
              <p:tags r:id="rId9"/>
            </p:custDataLst>
          </p:nvPr>
        </p:nvSpPr>
        <p:spPr>
          <a:xfrm>
            <a:off x="4336695" y="5237356"/>
            <a:ext cx="896745" cy="896745"/>
          </a:xfrm>
          <a:prstGeom prst="ellipse">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b="1" spc="200" dirty="0">
                <a:solidFill>
                  <a:schemeClr val="accent1"/>
                </a:solidFill>
                <a:uFillTx/>
                <a:latin typeface="Arial" panose="020B0604020202020204" pitchFamily="34" charset="0"/>
                <a:ea typeface="隶书" panose="02010509060101010101" pitchFamily="49" charset="-122"/>
              </a:rPr>
              <a:t>02</a:t>
            </a:r>
            <a:endParaRPr lang="en-US" altLang="zh-CN" b="1" spc="200" dirty="0">
              <a:solidFill>
                <a:schemeClr val="accent1"/>
              </a:solidFill>
              <a:uFillTx/>
              <a:latin typeface="Arial" panose="020B0604020202020204" pitchFamily="34" charset="0"/>
              <a:ea typeface="隶书" panose="02010509060101010101" pitchFamily="49" charset="-122"/>
            </a:endParaRPr>
          </a:p>
        </p:txBody>
      </p:sp>
      <p:sp>
        <p:nvSpPr>
          <p:cNvPr id="47" name="文本框 46"/>
          <p:cNvSpPr txBox="1"/>
          <p:nvPr>
            <p:custDataLst>
              <p:tags r:id="rId10"/>
            </p:custDataLst>
          </p:nvPr>
        </p:nvSpPr>
        <p:spPr bwMode="auto">
          <a:xfrm>
            <a:off x="3777267" y="3412909"/>
            <a:ext cx="2015600" cy="42454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bg1"/>
                </a:solidFill>
                <a:latin typeface="Arial" panose="020B0604020202020204" pitchFamily="34" charset="0"/>
                <a:ea typeface="隶书" panose="02010509060101010101" pitchFamily="49" charset="-122"/>
              </a:rPr>
              <a:t>肥料缓释技术</a:t>
            </a:r>
            <a:endParaRPr lang="zh-CN" altLang="en-US" sz="2000" b="1" spc="100" dirty="0">
              <a:solidFill>
                <a:schemeClr val="bg1"/>
              </a:solidFill>
              <a:latin typeface="Arial" panose="020B0604020202020204" pitchFamily="34" charset="0"/>
              <a:ea typeface="隶书" panose="02010509060101010101" pitchFamily="49" charset="-122"/>
            </a:endParaRPr>
          </a:p>
        </p:txBody>
      </p:sp>
      <p:sp>
        <p:nvSpPr>
          <p:cNvPr id="52" name="椭圆 51"/>
          <p:cNvSpPr/>
          <p:nvPr>
            <p:custDataLst>
              <p:tags r:id="rId11"/>
            </p:custDataLst>
          </p:nvPr>
        </p:nvSpPr>
        <p:spPr>
          <a:xfrm>
            <a:off x="6399136" y="2666679"/>
            <a:ext cx="2015594" cy="20155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spc="100">
              <a:latin typeface="隶书" panose="02010509060101010101" pitchFamily="49" charset="-122"/>
              <a:ea typeface="微软雅黑" panose="020B0503020204020204" charset="-122"/>
            </a:endParaRPr>
          </a:p>
        </p:txBody>
      </p:sp>
      <p:sp>
        <p:nvSpPr>
          <p:cNvPr id="53" name="等腰三角形 52"/>
          <p:cNvSpPr/>
          <p:nvPr>
            <p:custDataLst>
              <p:tags r:id="rId12"/>
            </p:custDataLst>
          </p:nvPr>
        </p:nvSpPr>
        <p:spPr>
          <a:xfrm rot="10800000">
            <a:off x="7147957" y="4597215"/>
            <a:ext cx="517952" cy="519500"/>
          </a:xfrm>
          <a:prstGeom prst="triangle">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67500" lnSpcReduction="20000"/>
          </a:bodyPr>
          <a:lstStyle/>
          <a:p>
            <a:pPr algn="ctr"/>
            <a:endParaRPr spc="200">
              <a:latin typeface="隶书" panose="02010509060101010101" pitchFamily="49" charset="-122"/>
              <a:ea typeface="微软雅黑" panose="020B0503020204020204" charset="-122"/>
            </a:endParaRPr>
          </a:p>
        </p:txBody>
      </p:sp>
      <p:sp>
        <p:nvSpPr>
          <p:cNvPr id="54" name="任意多边形 53"/>
          <p:cNvSpPr/>
          <p:nvPr>
            <p:custDataLst>
              <p:tags r:id="rId13"/>
            </p:custDataLst>
          </p:nvPr>
        </p:nvSpPr>
        <p:spPr bwMode="auto">
          <a:xfrm>
            <a:off x="7150919" y="2815840"/>
            <a:ext cx="512028" cy="512028"/>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w="9525">
            <a:noFill/>
            <a:round/>
          </a:ln>
        </p:spPr>
        <p:txBody>
          <a:bodyPr wrap="square" lIns="91440" tIns="45720" rIns="91440" bIns="45720" anchor="ctr">
            <a:normAutofit/>
          </a:bodyPr>
          <a:lstStyle/>
          <a:p>
            <a:pPr algn="ctr"/>
            <a:endParaRPr spc="100">
              <a:latin typeface="隶书" panose="02010509060101010101" pitchFamily="49" charset="-122"/>
              <a:ea typeface="微软雅黑" panose="020B0503020204020204" charset="-122"/>
            </a:endParaRPr>
          </a:p>
        </p:txBody>
      </p:sp>
      <p:sp>
        <p:nvSpPr>
          <p:cNvPr id="55" name="椭圆 54"/>
          <p:cNvSpPr/>
          <p:nvPr>
            <p:custDataLst>
              <p:tags r:id="rId14"/>
            </p:custDataLst>
          </p:nvPr>
        </p:nvSpPr>
        <p:spPr>
          <a:xfrm>
            <a:off x="6958562" y="5237356"/>
            <a:ext cx="896745" cy="896745"/>
          </a:xfrm>
          <a:prstGeom prst="ellipse">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b="1" spc="200" dirty="0">
                <a:solidFill>
                  <a:schemeClr val="accent1"/>
                </a:solidFill>
                <a:uFillTx/>
                <a:latin typeface="Arial" panose="020B0604020202020204" pitchFamily="34" charset="0"/>
                <a:ea typeface="隶书" panose="02010509060101010101" pitchFamily="49" charset="-122"/>
              </a:rPr>
              <a:t>03</a:t>
            </a:r>
            <a:endParaRPr lang="en-US" altLang="zh-CN" b="1" spc="200" dirty="0">
              <a:solidFill>
                <a:schemeClr val="accent1"/>
              </a:solidFill>
              <a:uFillTx/>
              <a:latin typeface="Arial" panose="020B0604020202020204" pitchFamily="34" charset="0"/>
              <a:ea typeface="隶书" panose="02010509060101010101" pitchFamily="49" charset="-122"/>
            </a:endParaRPr>
          </a:p>
        </p:txBody>
      </p:sp>
      <p:sp>
        <p:nvSpPr>
          <p:cNvPr id="58" name="文本框 57"/>
          <p:cNvSpPr txBox="1"/>
          <p:nvPr>
            <p:custDataLst>
              <p:tags r:id="rId15"/>
            </p:custDataLst>
          </p:nvPr>
        </p:nvSpPr>
        <p:spPr bwMode="auto">
          <a:xfrm>
            <a:off x="6399134" y="3412909"/>
            <a:ext cx="2015600" cy="42454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bg1"/>
                </a:solidFill>
                <a:latin typeface="Arial" panose="020B0604020202020204" pitchFamily="34" charset="0"/>
                <a:ea typeface="隶书" panose="02010509060101010101" pitchFamily="49" charset="-122"/>
              </a:rPr>
              <a:t>配方施肥</a:t>
            </a:r>
            <a:endParaRPr lang="zh-CN" altLang="en-US" sz="2000" b="1" spc="100" dirty="0">
              <a:solidFill>
                <a:schemeClr val="bg1"/>
              </a:solidFill>
              <a:latin typeface="Arial" panose="020B0604020202020204" pitchFamily="34" charset="0"/>
              <a:ea typeface="隶书" panose="02010509060101010101" pitchFamily="49" charset="-122"/>
            </a:endParaRPr>
          </a:p>
        </p:txBody>
      </p:sp>
      <p:sp>
        <p:nvSpPr>
          <p:cNvPr id="61" name="椭圆 60"/>
          <p:cNvSpPr/>
          <p:nvPr>
            <p:custDataLst>
              <p:tags r:id="rId16"/>
            </p:custDataLst>
          </p:nvPr>
        </p:nvSpPr>
        <p:spPr>
          <a:xfrm>
            <a:off x="9021002" y="2666679"/>
            <a:ext cx="2015594" cy="20155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spc="100">
              <a:latin typeface="隶书" panose="02010509060101010101" pitchFamily="49" charset="-122"/>
              <a:ea typeface="微软雅黑" panose="020B0503020204020204" charset="-122"/>
            </a:endParaRPr>
          </a:p>
        </p:txBody>
      </p:sp>
      <p:sp>
        <p:nvSpPr>
          <p:cNvPr id="62" name="等腰三角形 61"/>
          <p:cNvSpPr/>
          <p:nvPr>
            <p:custDataLst>
              <p:tags r:id="rId17"/>
            </p:custDataLst>
          </p:nvPr>
        </p:nvSpPr>
        <p:spPr>
          <a:xfrm rot="10800000">
            <a:off x="9769823" y="4597215"/>
            <a:ext cx="517952" cy="519500"/>
          </a:xfrm>
          <a:prstGeom prst="triangle">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67500" lnSpcReduction="20000"/>
          </a:bodyPr>
          <a:lstStyle/>
          <a:p>
            <a:pPr algn="ctr"/>
            <a:endParaRPr spc="200">
              <a:latin typeface="隶书" panose="02010509060101010101" pitchFamily="49" charset="-122"/>
              <a:ea typeface="微软雅黑" panose="020B0503020204020204" charset="-122"/>
            </a:endParaRPr>
          </a:p>
        </p:txBody>
      </p:sp>
      <p:sp>
        <p:nvSpPr>
          <p:cNvPr id="63" name="任意多边形 62"/>
          <p:cNvSpPr/>
          <p:nvPr>
            <p:custDataLst>
              <p:tags r:id="rId18"/>
            </p:custDataLst>
          </p:nvPr>
        </p:nvSpPr>
        <p:spPr bwMode="auto">
          <a:xfrm>
            <a:off x="9772785" y="2815840"/>
            <a:ext cx="512028" cy="512028"/>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w="9525">
            <a:noFill/>
            <a:round/>
          </a:ln>
        </p:spPr>
        <p:txBody>
          <a:bodyPr wrap="square" lIns="91440" tIns="45720" rIns="91440" bIns="45720" anchor="ctr">
            <a:normAutofit/>
          </a:bodyPr>
          <a:lstStyle/>
          <a:p>
            <a:pPr algn="ctr"/>
            <a:endParaRPr spc="100">
              <a:latin typeface="隶书" panose="02010509060101010101" pitchFamily="49" charset="-122"/>
              <a:ea typeface="微软雅黑" panose="020B0503020204020204" charset="-122"/>
            </a:endParaRPr>
          </a:p>
        </p:txBody>
      </p:sp>
      <p:sp>
        <p:nvSpPr>
          <p:cNvPr id="64" name="椭圆 63"/>
          <p:cNvSpPr/>
          <p:nvPr>
            <p:custDataLst>
              <p:tags r:id="rId19"/>
            </p:custDataLst>
          </p:nvPr>
        </p:nvSpPr>
        <p:spPr>
          <a:xfrm>
            <a:off x="9580428" y="5237356"/>
            <a:ext cx="896745" cy="896745"/>
          </a:xfrm>
          <a:prstGeom prst="ellipse">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b="1" spc="200" dirty="0">
                <a:solidFill>
                  <a:schemeClr val="accent1"/>
                </a:solidFill>
                <a:uFillTx/>
                <a:latin typeface="Arial" panose="020B0604020202020204" pitchFamily="34" charset="0"/>
                <a:ea typeface="隶书" panose="02010509060101010101" pitchFamily="49" charset="-122"/>
              </a:rPr>
              <a:t>04</a:t>
            </a:r>
            <a:endParaRPr lang="en-US" altLang="zh-CN" b="1" spc="200" dirty="0">
              <a:solidFill>
                <a:schemeClr val="accent1"/>
              </a:solidFill>
              <a:uFillTx/>
              <a:latin typeface="Arial" panose="020B0604020202020204" pitchFamily="34" charset="0"/>
              <a:ea typeface="隶书" panose="02010509060101010101" pitchFamily="49" charset="-122"/>
            </a:endParaRPr>
          </a:p>
        </p:txBody>
      </p:sp>
      <p:sp>
        <p:nvSpPr>
          <p:cNvPr id="66" name="矩形 65"/>
          <p:cNvSpPr/>
          <p:nvPr>
            <p:custDataLst>
              <p:tags r:id="rId20"/>
            </p:custDataLst>
          </p:nvPr>
        </p:nvSpPr>
        <p:spPr bwMode="auto">
          <a:xfrm>
            <a:off x="9021000" y="3837457"/>
            <a:ext cx="2015600" cy="674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lnSpc>
                <a:spcPct val="150000"/>
              </a:lnSpc>
              <a:spcBef>
                <a:spcPct val="0"/>
              </a:spcBef>
            </a:pPr>
            <a:r>
              <a:rPr lang="zh-CN" altLang="en-US" sz="1400" spc="100" dirty="0">
                <a:solidFill>
                  <a:schemeClr val="bg1"/>
                </a:solidFill>
                <a:latin typeface="Arial" panose="020B0604020202020204" pitchFamily="34" charset="0"/>
                <a:ea typeface="隶书" panose="02010509060101010101" pitchFamily="49" charset="-122"/>
              </a:rPr>
              <a:t>因氮作物等的应用</a:t>
            </a:r>
            <a:endParaRPr lang="zh-CN" altLang="en-US" sz="1400" spc="100" dirty="0">
              <a:solidFill>
                <a:schemeClr val="bg1"/>
              </a:solidFill>
              <a:latin typeface="Arial" panose="020B0604020202020204" pitchFamily="34" charset="0"/>
              <a:ea typeface="隶书" panose="02010509060101010101" pitchFamily="49" charset="-122"/>
            </a:endParaRPr>
          </a:p>
        </p:txBody>
      </p:sp>
      <p:sp>
        <p:nvSpPr>
          <p:cNvPr id="67" name="文本框 66"/>
          <p:cNvSpPr txBox="1"/>
          <p:nvPr>
            <p:custDataLst>
              <p:tags r:id="rId21"/>
            </p:custDataLst>
          </p:nvPr>
        </p:nvSpPr>
        <p:spPr bwMode="auto">
          <a:xfrm>
            <a:off x="9021000" y="3412909"/>
            <a:ext cx="2015600" cy="42454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bg1"/>
                </a:solidFill>
                <a:latin typeface="Arial" panose="020B0604020202020204" pitchFamily="34" charset="0"/>
                <a:ea typeface="隶书" panose="02010509060101010101" pitchFamily="49" charset="-122"/>
              </a:rPr>
              <a:t>生物因氮技术</a:t>
            </a:r>
            <a:endParaRPr lang="zh-CN" altLang="en-US" sz="2000" b="1" spc="100" dirty="0">
              <a:solidFill>
                <a:schemeClr val="bg1"/>
              </a:solidFill>
              <a:latin typeface="Arial" panose="020B0604020202020204" pitchFamily="34" charset="0"/>
              <a:ea typeface="隶书" panose="02010509060101010101" pitchFamily="49" charset="-122"/>
            </a:endParaRPr>
          </a:p>
        </p:txBody>
      </p:sp>
      <p:sp>
        <p:nvSpPr>
          <p:cNvPr id="30" name="文本框 29"/>
          <p:cNvSpPr txBox="1"/>
          <p:nvPr>
            <p:custDataLst>
              <p:tags r:id="rId22"/>
            </p:custDataLst>
          </p:nvPr>
        </p:nvSpPr>
        <p:spPr>
          <a:xfrm>
            <a:off x="5154485" y="1065645"/>
            <a:ext cx="1883031" cy="581926"/>
          </a:xfrm>
          <a:prstGeom prst="rect">
            <a:avLst/>
          </a:prstGeom>
          <a:noFill/>
          <a:ln>
            <a:noFill/>
          </a:ln>
        </p:spPr>
        <p:txBody>
          <a:bodyPr wrap="square" lIns="91440" tIns="45720" rIns="91440" bIns="45720" anchor="ctr" anchorCtr="0">
            <a:normAutofit fontScale="70000"/>
          </a:bodyPr>
          <a:lstStyle/>
          <a:p>
            <a:pPr marL="0" marR="0" lvl="0" indent="0" algn="ctr" defTabSz="913765" rtl="0" eaLnBrk="1" fontAlgn="auto" latinLnBrk="0" hangingPunct="1">
              <a:lnSpc>
                <a:spcPct val="100000"/>
              </a:lnSpc>
              <a:spcBef>
                <a:spcPts val="0"/>
              </a:spcBef>
              <a:spcAft>
                <a:spcPts val="0"/>
              </a:spcAft>
              <a:buClrTx/>
              <a:buSzPct val="25000"/>
              <a:buFontTx/>
              <a:buNone/>
            </a:pPr>
            <a:r>
              <a:rPr kumimoji="0" lang="zh-CN" altLang="en-US" sz="3600" b="0" i="0" spc="100" noProof="0" dirty="0">
                <a:ln>
                  <a:noFill/>
                </a:ln>
                <a:solidFill>
                  <a:schemeClr val="tx1">
                    <a:lumMod val="85000"/>
                    <a:lumOff val="15000"/>
                  </a:schemeClr>
                </a:solidFill>
                <a:effectLst/>
                <a:uLnTx/>
                <a:uFillTx/>
                <a:latin typeface="Arial" panose="020B0604020202020204" pitchFamily="34" charset="0"/>
                <a:ea typeface="汉仪尚巍手书W" panose="00020600040101010101" pitchFamily="18" charset="-122"/>
              </a:rPr>
              <a:t>肥料新技术</a:t>
            </a:r>
            <a:endParaRPr kumimoji="0" lang="zh-CN" altLang="en-US" sz="3600" b="0" i="0" spc="100" noProof="0" dirty="0">
              <a:ln>
                <a:noFill/>
              </a:ln>
              <a:solidFill>
                <a:schemeClr val="tx1">
                  <a:lumMod val="85000"/>
                  <a:lumOff val="15000"/>
                </a:schemeClr>
              </a:solidFill>
              <a:effectLst/>
              <a:uLnTx/>
              <a:uFillTx/>
              <a:latin typeface="Arial" panose="020B0604020202020204" pitchFamily="34" charset="0"/>
              <a:ea typeface="汉仪尚巍手书W" panose="00020600040101010101" pitchFamily="18" charset="-122"/>
            </a:endParaRPr>
          </a:p>
        </p:txBody>
      </p:sp>
      <p:sp>
        <p:nvSpPr>
          <p:cNvPr id="31" name="文本框 30"/>
          <p:cNvSpPr txBox="1"/>
          <p:nvPr>
            <p:custDataLst>
              <p:tags r:id="rId23"/>
            </p:custDataLst>
          </p:nvPr>
        </p:nvSpPr>
        <p:spPr>
          <a:xfrm>
            <a:off x="5154485" y="1712226"/>
            <a:ext cx="1883031" cy="594483"/>
          </a:xfrm>
          <a:prstGeom prst="rect">
            <a:avLst/>
          </a:prstGeom>
          <a:noFill/>
          <a:ln>
            <a:noFill/>
          </a:ln>
        </p:spPr>
        <p:txBody>
          <a:bodyPr wrap="square" lIns="91440" tIns="45720" rIns="91440" bIns="45720" anchor="t" anchorCtr="0">
            <a:normAutofit/>
          </a:bodyPr>
          <a:lstStyle/>
          <a:p>
            <a:pPr marL="0" marR="0" lvl="0" indent="0" algn="ctr" defTabSz="913765" rtl="0" eaLnBrk="1" fontAlgn="auto" latinLnBrk="0" hangingPunct="1">
              <a:lnSpc>
                <a:spcPct val="150000"/>
              </a:lnSpc>
              <a:spcBef>
                <a:spcPts val="0"/>
              </a:spcBef>
              <a:spcAft>
                <a:spcPts val="0"/>
              </a:spcAft>
              <a:buClrTx/>
              <a:buSzPct val="25000"/>
              <a:buFontTx/>
              <a:buNone/>
            </a:pPr>
            <a:r>
              <a:rPr kumimoji="0" lang="en-US" b="0" i="0" spc="100" noProof="0" dirty="0">
                <a:ln>
                  <a:noFill/>
                </a:ln>
                <a:solidFill>
                  <a:schemeClr val="tx1">
                    <a:lumMod val="85000"/>
                    <a:lumOff val="15000"/>
                  </a:schemeClr>
                </a:solidFill>
                <a:effectLst/>
                <a:uLnTx/>
                <a:uFillTx/>
                <a:latin typeface="Arial" panose="020B0604020202020204" pitchFamily="34" charset="0"/>
                <a:ea typeface="隶书" panose="02010509060101010101" pitchFamily="49" charset="-122"/>
              </a:rPr>
              <a:t>Contents</a:t>
            </a:r>
            <a:endParaRPr kumimoji="0" lang="en-US" b="0" i="0" spc="100" noProof="0" dirty="0">
              <a:ln>
                <a:noFill/>
              </a:ln>
              <a:solidFill>
                <a:schemeClr val="tx1">
                  <a:lumMod val="85000"/>
                  <a:lumOff val="15000"/>
                </a:schemeClr>
              </a:solidFill>
              <a:effectLst/>
              <a:uLnTx/>
              <a:uFillTx/>
              <a:latin typeface="Arial" panose="020B0604020202020204" pitchFamily="34" charset="0"/>
              <a:ea typeface="隶书" panose="02010509060101010101" pitchFamily="49" charset="-122"/>
            </a:endParaRPr>
          </a:p>
        </p:txBody>
      </p:sp>
    </p:spTree>
    <p:custDataLst>
      <p:tags r:id="rId24"/>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a:xfrm>
            <a:off x="5116195" y="1840230"/>
            <a:ext cx="5868035" cy="1288415"/>
          </a:xfrm>
        </p:spPr>
        <p:txBody>
          <a:bodyPr>
            <a:normAutofit fontScale="90000"/>
          </a:bodyPr>
          <a:lstStyle/>
          <a:p>
            <a:r>
              <a:rPr lang="zh-CN" altLang="en-US" dirty="0"/>
              <a:t>滴灌、微喷、回收技术</a:t>
            </a:r>
            <a:endParaRPr lang="zh-CN" altLang="en-US" dirty="0"/>
          </a:p>
        </p:txBody>
      </p:sp>
      <p:sp>
        <p:nvSpPr>
          <p:cNvPr id="6" name="文本占位符 5"/>
          <p:cNvSpPr>
            <a:spLocks noGrp="1"/>
          </p:cNvSpPr>
          <p:nvPr>
            <p:ph type="body" idx="1"/>
            <p:custDataLst>
              <p:tags r:id="rId2"/>
            </p:custDataLst>
          </p:nvPr>
        </p:nvSpPr>
        <p:spPr>
          <a:xfrm>
            <a:off x="5599335" y="3470904"/>
            <a:ext cx="4901190" cy="1015623"/>
          </a:xfrm>
        </p:spPr>
        <p:txBody>
          <a:bodyPr/>
          <a:lstStyle/>
          <a:p>
            <a:r>
              <a:rPr lang="zh-CN" altLang="en-US" dirty="0"/>
              <a:t>我国是缺水国家，节约用水是原则</a:t>
            </a:r>
            <a:endParaRPr lang="zh-CN" altLang="en-US" dirty="0"/>
          </a:p>
        </p:txBody>
      </p:sp>
      <p:sp>
        <p:nvSpPr>
          <p:cNvPr id="9" name="文本框 8"/>
          <p:cNvSpPr txBox="1"/>
          <p:nvPr>
            <p:custDataLst>
              <p:tags r:id="rId3"/>
            </p:custDataLst>
          </p:nvPr>
        </p:nvSpPr>
        <p:spPr>
          <a:xfrm rot="1260000">
            <a:off x="1736725" y="1575435"/>
            <a:ext cx="2146935" cy="922020"/>
          </a:xfrm>
          <a:prstGeom prst="rect">
            <a:avLst/>
          </a:prstGeom>
          <a:noFill/>
          <a:ln w="117475">
            <a:noFill/>
          </a:ln>
        </p:spPr>
        <p:txBody>
          <a:bodyPr wrap="square" rtlCol="0">
            <a:prstTxWarp prst="textPlain">
              <a:avLst/>
            </a:prstTxWarp>
            <a:spAutoFit/>
          </a:bodyPr>
          <a:lstStyle/>
          <a:p>
            <a:r>
              <a:rPr lang="zh-CN" altLang="en-US" sz="1400" spc="100" dirty="0">
                <a:solidFill>
                  <a:schemeClr val="accent1"/>
                </a:solidFill>
                <a:latin typeface="隶书" panose="02010509060101010101" pitchFamily="49" charset="-122"/>
                <a:cs typeface="Arial" panose="020B0604020202020204" pitchFamily="34" charset="0"/>
              </a:rPr>
              <a:t>水资源利用新技术</a:t>
            </a:r>
            <a:endParaRPr lang="zh-CN" altLang="en-US" sz="1400" spc="100" dirty="0">
              <a:solidFill>
                <a:schemeClr val="accent1"/>
              </a:solidFill>
              <a:latin typeface="隶书" panose="02010509060101010101" pitchFamily="49" charset="-122"/>
              <a:cs typeface="Arial" panose="020B0604020202020204" pitchFamily="34" charset="0"/>
            </a:endParaRPr>
          </a:p>
        </p:txBody>
      </p:sp>
    </p:spTree>
    <p:custDataLst>
      <p:tags r:id="rId4"/>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Text Box 2"/>
          <p:cNvSpPr txBox="1"/>
          <p:nvPr/>
        </p:nvSpPr>
        <p:spPr>
          <a:xfrm>
            <a:off x="2446973" y="1263333"/>
            <a:ext cx="3887787" cy="521970"/>
          </a:xfrm>
          <a:prstGeom prst="rect">
            <a:avLst/>
          </a:prstGeom>
          <a:noFill/>
          <a:ln w="9525">
            <a:noFill/>
          </a:ln>
        </p:spPr>
        <p:txBody>
          <a:bodyPr>
            <a:spAutoFit/>
          </a:bodyPr>
          <a:p>
            <a:pPr>
              <a:spcBef>
                <a:spcPct val="50000"/>
              </a:spcBef>
            </a:pPr>
            <a:r>
              <a:rPr lang="zh-CN" altLang="en-US" sz="2800" b="1" i="1" dirty="0">
                <a:solidFill>
                  <a:srgbClr val="FF3300"/>
                </a:solidFill>
                <a:latin typeface="Garamond" panose="02020404030301010803" pitchFamily="18" charset="0"/>
                <a:ea typeface="微软雅黑" panose="020B0503020204020204" charset="-122"/>
              </a:rPr>
              <a:t>农业水资源</a:t>
            </a:r>
            <a:endParaRPr lang="zh-CN" altLang="en-US" sz="2800" b="1" i="1" dirty="0">
              <a:solidFill>
                <a:srgbClr val="FF3300"/>
              </a:solidFill>
              <a:latin typeface="Garamond" panose="02020404030301010803" pitchFamily="18" charset="0"/>
              <a:ea typeface="微软雅黑" panose="020B0503020204020204" charset="-122"/>
            </a:endParaRPr>
          </a:p>
        </p:txBody>
      </p:sp>
      <p:sp>
        <p:nvSpPr>
          <p:cNvPr id="23557" name="Rectangle 5"/>
          <p:cNvSpPr>
            <a:spLocks noChangeArrowheads="1"/>
          </p:cNvSpPr>
          <p:nvPr/>
        </p:nvSpPr>
        <p:spPr bwMode="auto">
          <a:xfrm>
            <a:off x="1847850" y="2492375"/>
            <a:ext cx="6192838" cy="3240088"/>
          </a:xfrm>
          <a:prstGeom prst="rect">
            <a:avLst/>
          </a:prstGeom>
          <a:noFill/>
          <a:ln w="9525">
            <a:noFill/>
            <a:miter lim="800000"/>
          </a:ln>
          <a:effectLst/>
        </p:spPr>
        <p:txBody>
          <a:bodyPr/>
          <a:lstStyle/>
          <a:p>
            <a:pPr marL="342900" marR="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a:pPr>
            <a:r>
              <a:rPr kumimoji="1" lang="zh-CN" altLang="en-US" sz="2000" b="1" i="0" u="none" strike="noStrike" kern="1200" cap="none" spc="0" normalizeH="0" baseline="0" noProof="0">
                <a:ln>
                  <a:noFill/>
                </a:ln>
                <a:solidFill>
                  <a:schemeClr val="tx1"/>
                </a:solidFill>
                <a:effectLst>
                  <a:outerShdw blurRad="38100" dist="38100" dir="2700000" algn="tl">
                    <a:srgbClr val="000000"/>
                  </a:outerShdw>
                </a:effectLst>
                <a:uLnTx/>
                <a:uFillTx/>
                <a:latin typeface="Garamond" panose="02020404030301010803" pitchFamily="18" charset="0"/>
                <a:ea typeface="微软雅黑" panose="020B0503020204020204" charset="-122"/>
                <a:cs typeface="+mn-cs"/>
              </a:rPr>
              <a:t>水资源：</a:t>
            </a:r>
            <a:r>
              <a:rPr kumimoji="0" lang="zh-CN" altLang="en-US" sz="2000" b="1" i="0" u="none" strike="noStrike" kern="1200" cap="none" spc="0" normalizeH="0" baseline="0" noProof="0">
                <a:ln>
                  <a:noFill/>
                </a:ln>
                <a:solidFill>
                  <a:schemeClr val="tx1"/>
                </a:solidFill>
                <a:effectLst>
                  <a:outerShdw blurRad="38100" dist="38100" dir="2700000" algn="tl">
                    <a:srgbClr val="000000"/>
                  </a:outerShdw>
                </a:effectLst>
                <a:uLnTx/>
                <a:uFillTx/>
                <a:latin typeface="微软雅黑" panose="020B0503020204020204" charset="-122"/>
                <a:ea typeface="微软雅黑" panose="020B0503020204020204" charset="-122"/>
                <a:cs typeface="+mn-cs"/>
              </a:rPr>
              <a:t>利用率低</a:t>
            </a:r>
            <a:endParaRPr kumimoji="0" lang="zh-CN" altLang="en-US" sz="2000" b="1" i="0" u="none" strike="noStrike" kern="1200" cap="none" spc="0" normalizeH="0" baseline="0" noProof="0">
              <a:ln>
                <a:noFill/>
              </a:ln>
              <a:solidFill>
                <a:schemeClr val="tx1"/>
              </a:solidFill>
              <a:effectLst>
                <a:outerShdw blurRad="38100" dist="38100" dir="2700000" algn="tl">
                  <a:srgbClr val="000000"/>
                </a:outerShdw>
              </a:effectLst>
              <a:uLnTx/>
              <a:uFillTx/>
              <a:latin typeface="微软雅黑" panose="020B0503020204020204" charset="-122"/>
              <a:ea typeface="微软雅黑" panose="020B0503020204020204" charset="-122"/>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000" b="1" i="0" u="none" strike="noStrike" kern="1200" cap="none" spc="0" normalizeH="0" baseline="0" noProof="0">
              <a:ln>
                <a:noFill/>
              </a:ln>
              <a:solidFill>
                <a:schemeClr val="tx1"/>
              </a:solidFill>
              <a:effectLst>
                <a:outerShdw blurRad="38100" dist="38100" dir="2700000" algn="tl">
                  <a:srgbClr val="000000"/>
                </a:outerShdw>
              </a:effectLst>
              <a:uLnTx/>
              <a:uFillTx/>
              <a:latin typeface="微软雅黑" panose="020B0503020204020204" charset="-122"/>
              <a:ea typeface="微软雅黑" panose="020B0503020204020204" charset="-122"/>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kumimoji="0" lang="zh-CN" altLang="en-US" sz="2000" b="1" i="0" u="none" strike="noStrike" kern="1200" cap="none" spc="0" normalizeH="0" baseline="0" noProof="0">
                <a:ln>
                  <a:noFill/>
                </a:ln>
                <a:solidFill>
                  <a:schemeClr val="tx1"/>
                </a:solidFill>
                <a:effectLst>
                  <a:outerShdw blurRad="38100" dist="38100" dir="2700000" algn="tl">
                    <a:srgbClr val="000000"/>
                  </a:outerShdw>
                </a:effectLst>
                <a:uLnTx/>
                <a:uFillTx/>
                <a:latin typeface="微软雅黑" panose="020B0503020204020204" charset="-122"/>
                <a:ea typeface="微软雅黑" panose="020B0503020204020204" charset="-122"/>
                <a:cs typeface="+mn-cs"/>
              </a:rPr>
              <a:t>                      我国年平均农业用水</a:t>
            </a:r>
            <a:r>
              <a:rPr kumimoji="0" lang="en-US" altLang="zh-CN" sz="2000" b="1" i="0" u="none" strike="noStrike" kern="1200" cap="none" spc="0" normalizeH="0" baseline="0" noProof="0">
                <a:ln>
                  <a:noFill/>
                </a:ln>
                <a:solidFill>
                  <a:schemeClr val="tx1"/>
                </a:solidFill>
                <a:effectLst>
                  <a:outerShdw blurRad="38100" dist="38100" dir="2700000" algn="tl">
                    <a:srgbClr val="000000"/>
                  </a:outerShdw>
                </a:effectLst>
                <a:uLnTx/>
                <a:uFillTx/>
                <a:latin typeface="微软雅黑" panose="020B0503020204020204" charset="-122"/>
                <a:ea typeface="微软雅黑" panose="020B0503020204020204" charset="-122"/>
                <a:cs typeface="+mn-cs"/>
              </a:rPr>
              <a:t>3600</a:t>
            </a:r>
            <a:r>
              <a:rPr kumimoji="0" lang="zh-CN" altLang="en-US" sz="2000" b="1" i="0" u="none" strike="noStrike" kern="1200" cap="none" spc="0" normalizeH="0" baseline="0" noProof="0">
                <a:ln>
                  <a:noFill/>
                </a:ln>
                <a:solidFill>
                  <a:schemeClr val="tx1"/>
                </a:solidFill>
                <a:effectLst>
                  <a:outerShdw blurRad="38100" dist="38100" dir="2700000" algn="tl">
                    <a:srgbClr val="000000"/>
                  </a:outerShdw>
                </a:effectLst>
                <a:uLnTx/>
                <a:uFillTx/>
                <a:latin typeface="微软雅黑" panose="020B0503020204020204" charset="-122"/>
                <a:ea typeface="微软雅黑" panose="020B0503020204020204" charset="-122"/>
                <a:cs typeface="+mn-cs"/>
              </a:rPr>
              <a:t>亿立方</a:t>
            </a:r>
            <a:endParaRPr kumimoji="0" lang="zh-CN" altLang="en-US" sz="2000" b="1" i="0" u="none" strike="noStrike" kern="1200" cap="none" spc="0" normalizeH="0" baseline="0" noProof="0">
              <a:ln>
                <a:noFill/>
              </a:ln>
              <a:solidFill>
                <a:schemeClr val="tx1"/>
              </a:solidFill>
              <a:effectLst>
                <a:outerShdw blurRad="38100" dist="38100" dir="2700000" algn="tl">
                  <a:srgbClr val="000000"/>
                </a:outerShdw>
              </a:effectLst>
              <a:uLnTx/>
              <a:uFillTx/>
              <a:latin typeface="微软雅黑" panose="020B0503020204020204" charset="-122"/>
              <a:ea typeface="微软雅黑" panose="020B0503020204020204" charset="-122"/>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kumimoji="0" lang="zh-CN" altLang="en-US" sz="2000" b="1" i="0" u="none" strike="noStrike" kern="1200" cap="none" spc="0" normalizeH="0" baseline="0" noProof="0">
                <a:ln>
                  <a:noFill/>
                </a:ln>
                <a:solidFill>
                  <a:schemeClr val="tx1"/>
                </a:solidFill>
                <a:effectLst>
                  <a:outerShdw blurRad="38100" dist="38100" dir="2700000" algn="tl">
                    <a:srgbClr val="000000"/>
                  </a:outerShdw>
                </a:effectLst>
                <a:uLnTx/>
                <a:uFillTx/>
                <a:latin typeface="微软雅黑" panose="020B0503020204020204" charset="-122"/>
                <a:ea typeface="微软雅黑" panose="020B0503020204020204" charset="-122"/>
                <a:cs typeface="+mn-cs"/>
              </a:rPr>
              <a:t>                                平均利用率</a:t>
            </a:r>
            <a:r>
              <a:rPr kumimoji="0" lang="en-US" altLang="zh-CN" sz="2000" b="1" i="0" u="none" strike="noStrike" kern="1200" cap="none" spc="0" normalizeH="0" baseline="0" noProof="0">
                <a:ln>
                  <a:noFill/>
                </a:ln>
                <a:solidFill>
                  <a:srgbClr val="FF0000"/>
                </a:solidFill>
                <a:effectLst>
                  <a:outerShdw blurRad="38100" dist="38100" dir="2700000" algn="tl">
                    <a:srgbClr val="000000"/>
                  </a:outerShdw>
                </a:effectLst>
                <a:uLnTx/>
                <a:uFillTx/>
                <a:latin typeface="微软雅黑" panose="020B0503020204020204" charset="-122"/>
                <a:ea typeface="微软雅黑" panose="020B0503020204020204" charset="-122"/>
                <a:cs typeface="+mn-cs"/>
              </a:rPr>
              <a:t>0.4—0.45</a:t>
            </a:r>
            <a:endParaRPr kumimoji="0" lang="en-US" altLang="zh-CN" sz="2000" b="1" i="0" u="none" strike="noStrike" kern="1200" cap="none" spc="0" normalizeH="0" baseline="0" noProof="0">
              <a:ln>
                <a:noFill/>
              </a:ln>
              <a:solidFill>
                <a:schemeClr val="tx1"/>
              </a:solidFill>
              <a:effectLst>
                <a:outerShdw blurRad="38100" dist="38100" dir="2700000" algn="tl">
                  <a:srgbClr val="000000"/>
                </a:outerShdw>
              </a:effectLst>
              <a:uLnTx/>
              <a:uFillTx/>
              <a:latin typeface="微软雅黑" panose="020B0503020204020204" charset="-122"/>
              <a:ea typeface="微软雅黑" panose="020B0503020204020204" charset="-122"/>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kumimoji="0" lang="en-US" altLang="zh-CN" sz="2000" b="1" i="0" u="none" strike="noStrike" kern="1200" cap="none" spc="0" normalizeH="0" baseline="0" noProof="0">
                <a:ln>
                  <a:noFill/>
                </a:ln>
                <a:solidFill>
                  <a:schemeClr val="tx1"/>
                </a:solidFill>
                <a:effectLst>
                  <a:outerShdw blurRad="38100" dist="38100" dir="2700000" algn="tl">
                    <a:srgbClr val="000000"/>
                  </a:outerShdw>
                </a:effectLst>
                <a:uLnTx/>
                <a:uFillTx/>
                <a:latin typeface="微软雅黑" panose="020B0503020204020204" charset="-122"/>
                <a:ea typeface="微软雅黑" panose="020B0503020204020204" charset="-122"/>
                <a:cs typeface="+mn-cs"/>
              </a:rPr>
              <a:t>                      </a:t>
            </a:r>
            <a:r>
              <a:rPr kumimoji="0" lang="zh-CN" altLang="en-US" sz="2000" b="1" i="0" u="none" strike="noStrike" kern="1200" cap="none" spc="0" normalizeH="0" baseline="0" noProof="0">
                <a:ln>
                  <a:noFill/>
                </a:ln>
                <a:solidFill>
                  <a:schemeClr val="tx1"/>
                </a:solidFill>
                <a:effectLst>
                  <a:outerShdw blurRad="38100" dist="38100" dir="2700000" algn="tl">
                    <a:srgbClr val="000000"/>
                  </a:outerShdw>
                </a:effectLst>
                <a:uLnTx/>
                <a:uFillTx/>
                <a:latin typeface="微软雅黑" panose="020B0503020204020204" charset="-122"/>
                <a:ea typeface="微软雅黑" panose="020B0503020204020204" charset="-122"/>
                <a:cs typeface="+mn-cs"/>
              </a:rPr>
              <a:t>发达国家利用率</a:t>
            </a:r>
            <a:r>
              <a:rPr kumimoji="0" lang="en-US" altLang="zh-CN" sz="2000" b="1" i="0" u="none" strike="noStrike" kern="1200" cap="none" spc="0" normalizeH="0" baseline="0" noProof="0">
                <a:ln>
                  <a:noFill/>
                </a:ln>
                <a:solidFill>
                  <a:srgbClr val="FF0000"/>
                </a:solidFill>
                <a:effectLst>
                  <a:outerShdw blurRad="38100" dist="38100" dir="2700000" algn="tl">
                    <a:srgbClr val="000000"/>
                  </a:outerShdw>
                </a:effectLst>
                <a:uLnTx/>
                <a:uFillTx/>
                <a:latin typeface="微软雅黑" panose="020B0503020204020204" charset="-122"/>
                <a:ea typeface="微软雅黑" panose="020B0503020204020204" charset="-122"/>
                <a:cs typeface="+mn-cs"/>
              </a:rPr>
              <a:t>0.7</a:t>
            </a:r>
            <a:r>
              <a:rPr kumimoji="0" lang="zh-CN" altLang="en-US" sz="2000" b="1" i="0" u="none" strike="noStrike" kern="1200" cap="none" spc="0" normalizeH="0" baseline="0" noProof="0">
                <a:ln>
                  <a:noFill/>
                </a:ln>
                <a:solidFill>
                  <a:srgbClr val="FF0000"/>
                </a:solidFill>
                <a:effectLst>
                  <a:outerShdw blurRad="38100" dist="38100" dir="2700000" algn="tl">
                    <a:srgbClr val="000000"/>
                  </a:outerShdw>
                </a:effectLst>
                <a:uLnTx/>
                <a:uFillTx/>
                <a:latin typeface="微软雅黑" panose="020B0503020204020204" charset="-122"/>
                <a:ea typeface="微软雅黑" panose="020B0503020204020204" charset="-122"/>
                <a:cs typeface="+mn-cs"/>
              </a:rPr>
              <a:t>左右</a:t>
            </a:r>
            <a:endParaRPr kumimoji="0" lang="zh-CN" altLang="en-US" sz="2000" b="1" i="0" u="none" strike="noStrike" kern="1200" cap="none" spc="0" normalizeH="0" baseline="0" noProof="0">
              <a:ln>
                <a:noFill/>
              </a:ln>
              <a:solidFill>
                <a:srgbClr val="FF0000"/>
              </a:solidFill>
              <a:effectLst>
                <a:outerShdw blurRad="38100" dist="38100" dir="2700000" algn="tl">
                  <a:srgbClr val="000000"/>
                </a:outerShdw>
              </a:effectLst>
              <a:uLnTx/>
              <a:uFillTx/>
              <a:latin typeface="微软雅黑" panose="020B0503020204020204" charset="-122"/>
              <a:ea typeface="微软雅黑" panose="020B0503020204020204" charset="-122"/>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000" b="1" i="0" u="none" strike="noStrike" kern="1200" cap="none" spc="0" normalizeH="0" baseline="0" noProof="0">
              <a:ln>
                <a:noFill/>
              </a:ln>
              <a:solidFill>
                <a:srgbClr val="FF0000"/>
              </a:solidFill>
              <a:effectLst>
                <a:outerShdw blurRad="38100" dist="38100" dir="2700000" algn="tl">
                  <a:srgbClr val="000000"/>
                </a:outerShdw>
              </a:effectLst>
              <a:uLnTx/>
              <a:uFillTx/>
              <a:latin typeface="微软雅黑" panose="020B0503020204020204" charset="-122"/>
              <a:ea typeface="微软雅黑" panose="020B0503020204020204" charset="-122"/>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kumimoji="0" lang="zh-CN" altLang="en-US" sz="2000" b="1" i="0" u="none" strike="noStrike" kern="1200" cap="none" spc="0" normalizeH="0" baseline="0" noProof="0">
                <a:ln>
                  <a:noFill/>
                </a:ln>
                <a:solidFill>
                  <a:srgbClr val="3366FF"/>
                </a:solidFill>
                <a:effectLst>
                  <a:outerShdw blurRad="38100" dist="38100" dir="2700000" algn="tl">
                    <a:srgbClr val="000000"/>
                  </a:outerShdw>
                </a:effectLst>
                <a:uLnTx/>
                <a:uFillTx/>
                <a:latin typeface="微软雅黑" panose="020B0503020204020204" charset="-122"/>
                <a:ea typeface="微软雅黑" panose="020B0503020204020204" charset="-122"/>
                <a:cs typeface="+mn-cs"/>
              </a:rPr>
              <a:t>                          </a:t>
            </a:r>
            <a:r>
              <a:rPr kumimoji="0" lang="zh-CN" altLang="en-US" sz="2000" b="1" i="0" u="none" strike="noStrike" kern="1200" cap="none" spc="0" normalizeH="0" baseline="0" noProof="0">
                <a:ln>
                  <a:noFill/>
                </a:ln>
                <a:solidFill>
                  <a:schemeClr val="tx1"/>
                </a:solidFill>
                <a:effectLst>
                  <a:outerShdw blurRad="38100" dist="38100" dir="2700000" algn="tl">
                    <a:srgbClr val="000000"/>
                  </a:outerShdw>
                </a:effectLst>
                <a:uLnTx/>
                <a:uFillTx/>
                <a:latin typeface="微软雅黑" panose="020B0503020204020204" charset="-122"/>
                <a:ea typeface="微软雅黑" panose="020B0503020204020204" charset="-122"/>
                <a:cs typeface="+mn-cs"/>
              </a:rPr>
              <a:t>如果利用率提高到</a:t>
            </a:r>
            <a:r>
              <a:rPr kumimoji="0" lang="en-US" altLang="zh-CN" sz="2000" b="1" i="0" u="none" strike="noStrike" kern="1200" cap="none" spc="0" normalizeH="0" baseline="0" noProof="0">
                <a:ln>
                  <a:noFill/>
                </a:ln>
                <a:solidFill>
                  <a:schemeClr val="tx1"/>
                </a:solidFill>
                <a:effectLst>
                  <a:outerShdw blurRad="38100" dist="38100" dir="2700000" algn="tl">
                    <a:srgbClr val="000000"/>
                  </a:outerShdw>
                </a:effectLst>
                <a:uLnTx/>
                <a:uFillTx/>
                <a:latin typeface="微软雅黑" panose="020B0503020204020204" charset="-122"/>
                <a:ea typeface="微软雅黑" panose="020B0503020204020204" charset="-122"/>
                <a:cs typeface="+mn-cs"/>
              </a:rPr>
              <a:t>0.6</a:t>
            </a:r>
            <a:r>
              <a:rPr kumimoji="0" lang="zh-CN" altLang="en-US" sz="2000" b="1" i="0" u="none" strike="noStrike" kern="1200" cap="none" spc="0" normalizeH="0" baseline="0" noProof="0">
                <a:ln>
                  <a:noFill/>
                </a:ln>
                <a:solidFill>
                  <a:schemeClr val="tx1"/>
                </a:solidFill>
                <a:effectLst>
                  <a:outerShdw blurRad="38100" dist="38100" dir="2700000" algn="tl">
                    <a:srgbClr val="000000"/>
                  </a:outerShdw>
                </a:effectLst>
                <a:uLnTx/>
                <a:uFillTx/>
                <a:latin typeface="微软雅黑" panose="020B0503020204020204" charset="-122"/>
                <a:ea typeface="微软雅黑" panose="020B0503020204020204" charset="-122"/>
                <a:cs typeface="+mn-cs"/>
              </a:rPr>
              <a:t>，年节约用水</a:t>
            </a:r>
            <a:endParaRPr kumimoji="0" lang="zh-CN" altLang="en-US" sz="2000" b="1" i="0" u="none" strike="noStrike" kern="1200" cap="none" spc="0" normalizeH="0" baseline="0" noProof="0">
              <a:ln>
                <a:noFill/>
              </a:ln>
              <a:solidFill>
                <a:schemeClr val="tx1"/>
              </a:solidFill>
              <a:effectLst>
                <a:outerShdw blurRad="38100" dist="38100" dir="2700000" algn="tl">
                  <a:srgbClr val="000000"/>
                </a:outerShdw>
              </a:effectLst>
              <a:uLnTx/>
              <a:uFillTx/>
              <a:latin typeface="微软雅黑" panose="020B0503020204020204" charset="-122"/>
              <a:ea typeface="微软雅黑" panose="020B0503020204020204" charset="-122"/>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kumimoji="0" lang="zh-CN" altLang="en-US" sz="2000" b="1" i="0" u="none" strike="noStrike" kern="1200" cap="none" spc="0" normalizeH="0" baseline="0" noProof="0">
                <a:ln>
                  <a:noFill/>
                </a:ln>
                <a:solidFill>
                  <a:schemeClr val="tx1"/>
                </a:solidFill>
                <a:effectLst>
                  <a:outerShdw blurRad="38100" dist="38100" dir="2700000" algn="tl">
                    <a:srgbClr val="000000"/>
                  </a:outerShdw>
                </a:effectLst>
                <a:uLnTx/>
                <a:uFillTx/>
                <a:latin typeface="微软雅黑" panose="020B0503020204020204" charset="-122"/>
                <a:ea typeface="微软雅黑" panose="020B0503020204020204" charset="-122"/>
                <a:cs typeface="+mn-cs"/>
              </a:rPr>
              <a:t>                                    </a:t>
            </a:r>
            <a:r>
              <a:rPr kumimoji="0" lang="en-US" altLang="zh-CN" sz="2800" b="1" i="0" u="none" strike="noStrike" kern="1200" cap="none" spc="0" normalizeH="0" baseline="0" noProof="0">
                <a:ln>
                  <a:noFill/>
                </a:ln>
                <a:solidFill>
                  <a:srgbClr val="FF0000"/>
                </a:solidFill>
                <a:effectLst>
                  <a:outerShdw blurRad="38100" dist="38100" dir="2700000" algn="tl">
                    <a:srgbClr val="000000"/>
                  </a:outerShdw>
                </a:effectLst>
                <a:uLnTx/>
                <a:uFillTx/>
                <a:latin typeface="微软雅黑" panose="020B0503020204020204" charset="-122"/>
                <a:ea typeface="微软雅黑" panose="020B0503020204020204" charset="-122"/>
                <a:cs typeface="+mn-cs"/>
              </a:rPr>
              <a:t>540</a:t>
            </a:r>
            <a:r>
              <a:rPr kumimoji="0" lang="zh-CN" altLang="en-US" sz="2800" b="1" i="0" u="none" strike="noStrike" kern="1200" cap="none" spc="0" normalizeH="0" baseline="0" noProof="0">
                <a:ln>
                  <a:noFill/>
                </a:ln>
                <a:solidFill>
                  <a:srgbClr val="FF0000"/>
                </a:solidFill>
                <a:effectLst>
                  <a:outerShdw blurRad="38100" dist="38100" dir="2700000" algn="tl">
                    <a:srgbClr val="000000"/>
                  </a:outerShdw>
                </a:effectLst>
                <a:uLnTx/>
                <a:uFillTx/>
                <a:latin typeface="微软雅黑" panose="020B0503020204020204" charset="-122"/>
                <a:ea typeface="微软雅黑" panose="020B0503020204020204" charset="-122"/>
                <a:cs typeface="+mn-cs"/>
              </a:rPr>
              <a:t>亿立方</a:t>
            </a:r>
            <a:endParaRPr kumimoji="0" lang="zh-CN" altLang="en-US" sz="2000" b="1" i="0" u="none" strike="noStrike" kern="1200" cap="none" spc="0" normalizeH="0" baseline="0" noProof="0">
              <a:ln>
                <a:noFill/>
              </a:ln>
              <a:solidFill>
                <a:srgbClr val="3366FF"/>
              </a:solidFill>
              <a:effectLst>
                <a:outerShdw blurRad="38100" dist="38100" dir="2700000" algn="tl">
                  <a:srgbClr val="000000"/>
                </a:outerShdw>
              </a:effectLst>
              <a:uLnTx/>
              <a:uFillTx/>
              <a:latin typeface="微软雅黑" panose="020B0503020204020204" charset="-122"/>
              <a:ea typeface="微软雅黑" panose="020B0503020204020204" charset="-122"/>
              <a:cs typeface="+mn-cs"/>
            </a:endParaRPr>
          </a:p>
        </p:txBody>
      </p:sp>
      <p:sp>
        <p:nvSpPr>
          <p:cNvPr id="20486" name="Line 6"/>
          <p:cNvSpPr/>
          <p:nvPr/>
        </p:nvSpPr>
        <p:spPr>
          <a:xfrm>
            <a:off x="2208213" y="4437063"/>
            <a:ext cx="5759450" cy="0"/>
          </a:xfrm>
          <a:prstGeom prst="line">
            <a:avLst/>
          </a:prstGeom>
          <a:ln w="57150" cap="flat" cmpd="sng">
            <a:solidFill>
              <a:schemeClr val="tx1"/>
            </a:solidFill>
            <a:prstDash val="solid"/>
            <a:headEnd type="none" w="med" len="med"/>
            <a:tailEnd type="none" w="med" len="med"/>
          </a:ln>
        </p:spPr>
      </p:sp>
      <p:pic>
        <p:nvPicPr>
          <p:cNvPr id="20487" name="Picture 7" descr="t01028c9e71b0875c15"/>
          <p:cNvPicPr>
            <a:picLocks noChangeAspect="1"/>
          </p:cNvPicPr>
          <p:nvPr/>
        </p:nvPicPr>
        <p:blipFill>
          <a:blip r:embed="rId1"/>
          <a:stretch>
            <a:fillRect/>
          </a:stretch>
        </p:blipFill>
        <p:spPr>
          <a:xfrm>
            <a:off x="7464425" y="1125538"/>
            <a:ext cx="3024188" cy="2009775"/>
          </a:xfrm>
          <a:prstGeom prst="rect">
            <a:avLst/>
          </a:prstGeom>
          <a:noFill/>
          <a:ln w="9525">
            <a:noFill/>
          </a:ln>
        </p:spPr>
      </p:pic>
      <p:pic>
        <p:nvPicPr>
          <p:cNvPr id="20488" name="Picture 8" descr="t018dfff145442711da"/>
          <p:cNvPicPr>
            <a:picLocks noChangeAspect="1"/>
          </p:cNvPicPr>
          <p:nvPr/>
        </p:nvPicPr>
        <p:blipFill>
          <a:blip r:embed="rId2"/>
          <a:stretch>
            <a:fillRect/>
          </a:stretch>
        </p:blipFill>
        <p:spPr>
          <a:xfrm>
            <a:off x="8148638" y="4968875"/>
            <a:ext cx="2519362" cy="1889125"/>
          </a:xfrm>
          <a:prstGeom prst="rect">
            <a:avLst/>
          </a:prstGeom>
          <a:noFill/>
          <a:ln w="9525">
            <a:noFill/>
          </a:ln>
        </p:spPr>
      </p:pic>
      <p:sp>
        <p:nvSpPr>
          <p:cNvPr id="20489" name="Text Box 9"/>
          <p:cNvSpPr txBox="1"/>
          <p:nvPr/>
        </p:nvSpPr>
        <p:spPr>
          <a:xfrm>
            <a:off x="1847850" y="5516563"/>
            <a:ext cx="2232025" cy="810260"/>
          </a:xfrm>
          <a:prstGeom prst="rect">
            <a:avLst/>
          </a:prstGeom>
          <a:noFill/>
          <a:ln w="9525" cap="flat" cmpd="sng">
            <a:solidFill>
              <a:schemeClr val="tx1"/>
            </a:solidFill>
            <a:prstDash val="solid"/>
            <a:miter/>
            <a:headEnd type="none" w="med" len="med"/>
            <a:tailEnd type="none" w="med" len="med"/>
          </a:ln>
        </p:spPr>
        <p:txBody>
          <a:bodyPr>
            <a:spAutoFit/>
          </a:bodyPr>
          <a:p>
            <a:pPr>
              <a:lnSpc>
                <a:spcPct val="130000"/>
              </a:lnSpc>
              <a:spcBef>
                <a:spcPct val="50000"/>
              </a:spcBef>
            </a:pPr>
            <a:r>
              <a:rPr lang="zh-CN" altLang="en-US" b="1" dirty="0">
                <a:latin typeface="微软雅黑" panose="020B0503020204020204" charset="-122"/>
                <a:ea typeface="微软雅黑" panose="020B0503020204020204" charset="-122"/>
              </a:rPr>
              <a:t>中国仅有世界人均水资源</a:t>
            </a:r>
            <a:r>
              <a:rPr lang="en-US" altLang="zh-CN" b="1" dirty="0">
                <a:latin typeface="微软雅黑" panose="020B0503020204020204" charset="-122"/>
                <a:ea typeface="微软雅黑" panose="020B0503020204020204" charset="-122"/>
              </a:rPr>
              <a:t>1/4</a:t>
            </a:r>
            <a:endParaRPr lang="en-US" altLang="zh-CN" b="1" dirty="0">
              <a:latin typeface="微软雅黑" panose="020B0503020204020204" charset="-122"/>
              <a:ea typeface="微软雅黑" panose="020B050302020402020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矩形 10"/>
          <p:cNvSpPr/>
          <p:nvPr>
            <p:custDataLst>
              <p:tags r:id="rId1"/>
            </p:custDataLst>
          </p:nvPr>
        </p:nvSpPr>
        <p:spPr>
          <a:xfrm>
            <a:off x="0" y="-45085"/>
            <a:ext cx="12192000" cy="6858000"/>
          </a:xfrm>
          <a:prstGeom prst="rect">
            <a:avLst/>
          </a:prstGeom>
          <a:solidFill>
            <a:srgbClr val="00B050"/>
          </a:solidFill>
          <a:ln>
            <a:noFill/>
          </a:ln>
        </p:spPr>
        <p:style>
          <a:lnRef idx="2">
            <a:srgbClr val="00B050">
              <a:shade val="50000"/>
            </a:srgbClr>
          </a:lnRef>
          <a:fillRef idx="1">
            <a:srgbClr val="00B050"/>
          </a:fillRef>
          <a:effectRef idx="0">
            <a:srgbClr val="00B050"/>
          </a:effectRef>
          <a:fontRef idx="minor">
            <a:srgbClr val="FFFFFF"/>
          </a:fontRef>
        </p:style>
        <p:txBody>
          <a:bodyPr rtlCol="0" anchor="ctr"/>
          <a:p>
            <a:pPr algn="ctr"/>
            <a:endParaRPr kumimoji="1" lang="zh-CN" altLang="en-US" sz="1600" b="1">
              <a:solidFill>
                <a:srgbClr val="00B050"/>
              </a:solidFill>
              <a:latin typeface="微软雅黑" panose="020B0503020204020204" charset="-122"/>
            </a:endParaRPr>
          </a:p>
        </p:txBody>
      </p:sp>
      <p:sp>
        <p:nvSpPr>
          <p:cNvPr id="18" name="任意多边形: 形状 17"/>
          <p:cNvSpPr/>
          <p:nvPr>
            <p:custDataLst>
              <p:tags r:id="rId2"/>
            </p:custDataLst>
          </p:nvPr>
        </p:nvSpPr>
        <p:spPr>
          <a:xfrm rot="1003168">
            <a:off x="148862" y="4490011"/>
            <a:ext cx="2407035" cy="2251608"/>
          </a:xfrm>
          <a:custGeom>
            <a:avLst/>
            <a:gdLst>
              <a:gd name="connsiteX0" fmla="*/ 2407035 w 2407035"/>
              <a:gd name="connsiteY0" fmla="*/ 2251608 h 2251608"/>
              <a:gd name="connsiteX1" fmla="*/ 0 w 2407035"/>
              <a:gd name="connsiteY1" fmla="*/ 2251608 h 2251608"/>
              <a:gd name="connsiteX2" fmla="*/ 1513618 w 2407035"/>
              <a:gd name="connsiteY2" fmla="*/ 0 h 2251608"/>
              <a:gd name="connsiteX3" fmla="*/ 2009185 w 2407035"/>
              <a:gd name="connsiteY3" fmla="*/ 737190 h 2251608"/>
            </a:gdLst>
            <a:ahLst/>
            <a:cxnLst>
              <a:cxn ang="0">
                <a:pos x="connsiteX0" y="connsiteY0"/>
              </a:cxn>
              <a:cxn ang="0">
                <a:pos x="connsiteX1" y="connsiteY1"/>
              </a:cxn>
              <a:cxn ang="0">
                <a:pos x="connsiteX2" y="connsiteY2"/>
              </a:cxn>
              <a:cxn ang="0">
                <a:pos x="connsiteX3" y="connsiteY3"/>
              </a:cxn>
            </a:cxnLst>
            <a:rect l="l" t="t" r="r" b="b"/>
            <a:pathLst>
              <a:path w="2407035" h="2251608">
                <a:moveTo>
                  <a:pt x="2407035" y="2251608"/>
                </a:moveTo>
                <a:lnTo>
                  <a:pt x="0" y="2251608"/>
                </a:lnTo>
                <a:lnTo>
                  <a:pt x="1513618" y="0"/>
                </a:lnTo>
                <a:lnTo>
                  <a:pt x="2009185" y="737190"/>
                </a:lnTo>
                <a:close/>
              </a:path>
            </a:pathLst>
          </a:custGeom>
          <a:solidFill>
            <a:srgbClr val="FFFFFF">
              <a:alpha val="48000"/>
            </a:srgbClr>
          </a:solidFill>
          <a:ln>
            <a:noFill/>
          </a:ln>
        </p:spPr>
        <p:style>
          <a:lnRef idx="2">
            <a:srgbClr val="00B050">
              <a:shade val="50000"/>
            </a:srgbClr>
          </a:lnRef>
          <a:fillRef idx="1">
            <a:srgbClr val="00B050"/>
          </a:fillRef>
          <a:effectRef idx="0">
            <a:srgbClr val="00B050"/>
          </a:effectRef>
          <a:fontRef idx="minor">
            <a:srgbClr val="FFFFFF"/>
          </a:fontRef>
        </p:style>
        <p:txBody>
          <a:bodyPr rtlCol="0" anchor="ctr"/>
          <a:p>
            <a:pPr algn="ctr"/>
            <a:r>
              <a:rPr kumimoji="1" lang="zh-CN" altLang="en-US" sz="2400" b="1" dirty="0">
                <a:solidFill>
                  <a:schemeClr val="tx1"/>
                </a:solidFill>
                <a:latin typeface="微软雅黑" panose="020B0503020204020204" charset="-122"/>
              </a:rPr>
              <a:t>现代农业发展</a:t>
            </a:r>
            <a:endParaRPr kumimoji="1" lang="zh-CN" altLang="en-US" sz="2400" b="1" dirty="0">
              <a:solidFill>
                <a:schemeClr val="tx1"/>
              </a:solidFill>
              <a:latin typeface="微软雅黑" panose="020B0503020204020204" charset="-122"/>
            </a:endParaRPr>
          </a:p>
        </p:txBody>
      </p:sp>
      <p:sp>
        <p:nvSpPr>
          <p:cNvPr id="22" name="椭圆 21"/>
          <p:cNvSpPr/>
          <p:nvPr>
            <p:custDataLst>
              <p:tags r:id="rId3"/>
            </p:custDataLst>
          </p:nvPr>
        </p:nvSpPr>
        <p:spPr>
          <a:xfrm>
            <a:off x="0" y="3134995"/>
            <a:ext cx="2080895" cy="939800"/>
          </a:xfrm>
          <a:prstGeom prst="ellipse">
            <a:avLst/>
          </a:prstGeom>
          <a:solidFill>
            <a:srgbClr val="ABD3C7">
              <a:lumMod val="20000"/>
              <a:lumOff val="80000"/>
              <a:alpha val="80000"/>
            </a:srgbClr>
          </a:solidFill>
          <a:ln>
            <a:noFill/>
          </a:ln>
        </p:spPr>
        <p:style>
          <a:lnRef idx="2">
            <a:srgbClr val="00B050">
              <a:shade val="50000"/>
            </a:srgbClr>
          </a:lnRef>
          <a:fillRef idx="1">
            <a:srgbClr val="00B050"/>
          </a:fillRef>
          <a:effectRef idx="0">
            <a:srgbClr val="00B050"/>
          </a:effectRef>
          <a:fontRef idx="minor">
            <a:srgbClr val="FFFFFF"/>
          </a:fontRef>
        </p:style>
        <p:txBody>
          <a:bodyPr rtlCol="0" anchor="ctr"/>
          <a:p>
            <a:pPr algn="ctr"/>
            <a:r>
              <a:rPr kumimoji="1" lang="zh-CN" altLang="en-US" sz="1600" b="1" dirty="0">
                <a:solidFill>
                  <a:srgbClr val="79D5A3"/>
                </a:solidFill>
                <a:latin typeface="微软雅黑" panose="020B0503020204020204" charset="-122"/>
              </a:rPr>
              <a:t>近代农业探索</a:t>
            </a:r>
            <a:endParaRPr kumimoji="1" lang="zh-CN" altLang="en-US" sz="1600" b="1" dirty="0">
              <a:solidFill>
                <a:srgbClr val="79D5A3"/>
              </a:solidFill>
              <a:latin typeface="微软雅黑" panose="020B0503020204020204" charset="-122"/>
            </a:endParaRPr>
          </a:p>
        </p:txBody>
      </p:sp>
      <p:sp>
        <p:nvSpPr>
          <p:cNvPr id="28" name="等腰三角形 27"/>
          <p:cNvSpPr/>
          <p:nvPr>
            <p:custDataLst>
              <p:tags r:id="rId4"/>
            </p:custDataLst>
          </p:nvPr>
        </p:nvSpPr>
        <p:spPr>
          <a:xfrm rot="7574836" flipV="1">
            <a:off x="10192385" y="-126365"/>
            <a:ext cx="1022985" cy="2005330"/>
          </a:xfrm>
          <a:prstGeom prst="triangle">
            <a:avLst/>
          </a:prstGeom>
          <a:solidFill>
            <a:srgbClr val="FFFFFF">
              <a:lumMod val="95000"/>
            </a:srgbClr>
          </a:solidFill>
          <a:ln>
            <a:noFill/>
          </a:ln>
        </p:spPr>
        <p:style>
          <a:lnRef idx="2">
            <a:srgbClr val="00B050">
              <a:shade val="50000"/>
            </a:srgbClr>
          </a:lnRef>
          <a:fillRef idx="1">
            <a:srgbClr val="00B050"/>
          </a:fillRef>
          <a:effectRef idx="0">
            <a:srgbClr val="00B050"/>
          </a:effectRef>
          <a:fontRef idx="minor">
            <a:srgbClr val="FFFFFF"/>
          </a:fontRef>
        </p:style>
        <p:txBody>
          <a:bodyPr rtlCol="0" anchor="ctr">
            <a:scene3d>
              <a:camera prst="orthographicFront"/>
              <a:lightRig rig="threePt" dir="t"/>
            </a:scene3d>
          </a:bodyPr>
          <a:p>
            <a:pPr algn="ctr"/>
            <a:r>
              <a:rPr kumimoji="1" lang="zh-CN" altLang="en-US" sz="1400" b="1" dirty="0">
                <a:solidFill>
                  <a:schemeClr val="tx1"/>
                </a:solidFill>
                <a:effectLst>
                  <a:outerShdw blurRad="38100" dist="19050" dir="2700000" algn="tl" rotWithShape="0">
                    <a:schemeClr val="dk1">
                      <a:alpha val="40000"/>
                    </a:schemeClr>
                  </a:outerShdw>
                </a:effectLst>
                <a:latin typeface="微软雅黑" panose="020B0503020204020204" charset="-122"/>
              </a:rPr>
              <a:t>资源</a:t>
            </a:r>
            <a:endParaRPr kumimoji="1" lang="zh-CN" altLang="en-US" sz="1400" b="1" dirty="0">
              <a:solidFill>
                <a:schemeClr val="tx1"/>
              </a:solidFill>
              <a:effectLst>
                <a:outerShdw blurRad="38100" dist="19050" dir="2700000" algn="tl" rotWithShape="0">
                  <a:schemeClr val="dk1">
                    <a:alpha val="40000"/>
                  </a:schemeClr>
                </a:outerShdw>
              </a:effectLst>
              <a:latin typeface="微软雅黑" panose="020B0503020204020204" charset="-122"/>
            </a:endParaRPr>
          </a:p>
          <a:p>
            <a:pPr algn="ctr"/>
            <a:r>
              <a:rPr kumimoji="1" lang="zh-CN" altLang="en-US" sz="1400" b="1" dirty="0">
                <a:solidFill>
                  <a:schemeClr val="tx1"/>
                </a:solidFill>
                <a:effectLst>
                  <a:outerShdw blurRad="38100" dist="19050" dir="2700000" algn="tl" rotWithShape="0">
                    <a:schemeClr val="dk1">
                      <a:alpha val="40000"/>
                    </a:schemeClr>
                  </a:outerShdw>
                </a:effectLst>
                <a:latin typeface="微软雅黑" panose="020B0503020204020204" charset="-122"/>
              </a:rPr>
              <a:t>统筹与产业布局</a:t>
            </a:r>
            <a:endParaRPr kumimoji="1" lang="zh-CN" altLang="en-US" sz="1400" b="1" dirty="0">
              <a:solidFill>
                <a:schemeClr val="tx1"/>
              </a:solidFill>
              <a:effectLst>
                <a:outerShdw blurRad="38100" dist="19050" dir="2700000" algn="tl" rotWithShape="0">
                  <a:schemeClr val="dk1">
                    <a:alpha val="40000"/>
                  </a:schemeClr>
                </a:outerShdw>
              </a:effectLst>
              <a:latin typeface="微软雅黑" panose="020B0503020204020204" charset="-122"/>
            </a:endParaRPr>
          </a:p>
        </p:txBody>
      </p:sp>
      <p:grpSp>
        <p:nvGrpSpPr>
          <p:cNvPr id="27" name="组合 26"/>
          <p:cNvGrpSpPr/>
          <p:nvPr/>
        </p:nvGrpSpPr>
        <p:grpSpPr>
          <a:xfrm>
            <a:off x="473075" y="-108585"/>
            <a:ext cx="11083290" cy="6864985"/>
            <a:chOff x="745" y="-171"/>
            <a:chExt cx="17454" cy="10811"/>
          </a:xfrm>
        </p:grpSpPr>
        <p:sp>
          <p:nvSpPr>
            <p:cNvPr id="25" name="任意多边形: 形状 24"/>
            <p:cNvSpPr/>
            <p:nvPr>
              <p:custDataLst>
                <p:tags r:id="rId5"/>
              </p:custDataLst>
            </p:nvPr>
          </p:nvSpPr>
          <p:spPr>
            <a:xfrm>
              <a:off x="11186" y="-72"/>
              <a:ext cx="5003" cy="4719"/>
            </a:xfrm>
            <a:custGeom>
              <a:avLst/>
              <a:gdLst>
                <a:gd name="connsiteX0" fmla="*/ 2240022 w 3176647"/>
                <a:gd name="connsiteY0" fmla="*/ 0 h 2996428"/>
                <a:gd name="connsiteX1" fmla="*/ 3111940 w 3176647"/>
                <a:gd name="connsiteY1" fmla="*/ 176032 h 2996428"/>
                <a:gd name="connsiteX2" fmla="*/ 3176647 w 3176647"/>
                <a:gd name="connsiteY2" fmla="*/ 207203 h 2996428"/>
                <a:gd name="connsiteX3" fmla="*/ 3176647 w 3176647"/>
                <a:gd name="connsiteY3" fmla="*/ 2996428 h 2996428"/>
                <a:gd name="connsiteX4" fmla="*/ 133754 w 3176647"/>
                <a:gd name="connsiteY4" fmla="*/ 2996428 h 2996428"/>
                <a:gd name="connsiteX5" fmla="*/ 100707 w 3176647"/>
                <a:gd name="connsiteY5" fmla="*/ 2906136 h 2996428"/>
                <a:gd name="connsiteX6" fmla="*/ 0 w 3176647"/>
                <a:gd name="connsiteY6" fmla="*/ 2240022 h 2996428"/>
                <a:gd name="connsiteX7" fmla="*/ 2240022 w 3176647"/>
                <a:gd name="connsiteY7" fmla="*/ 0 h 2996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6647" h="2996428">
                  <a:moveTo>
                    <a:pt x="2240022" y="0"/>
                  </a:moveTo>
                  <a:cubicBezTo>
                    <a:pt x="2549305" y="0"/>
                    <a:pt x="2843947" y="62681"/>
                    <a:pt x="3111940" y="176032"/>
                  </a:cubicBezTo>
                  <a:lnTo>
                    <a:pt x="3176647" y="207203"/>
                  </a:lnTo>
                  <a:lnTo>
                    <a:pt x="3176647" y="2996428"/>
                  </a:lnTo>
                  <a:lnTo>
                    <a:pt x="133754" y="2996428"/>
                  </a:lnTo>
                  <a:lnTo>
                    <a:pt x="100707" y="2906136"/>
                  </a:lnTo>
                  <a:cubicBezTo>
                    <a:pt x="35258" y="2695711"/>
                    <a:pt x="0" y="2471984"/>
                    <a:pt x="0" y="2240022"/>
                  </a:cubicBezTo>
                  <a:cubicBezTo>
                    <a:pt x="0" y="1002892"/>
                    <a:pt x="1002892" y="0"/>
                    <a:pt x="2240022" y="0"/>
                  </a:cubicBezTo>
                  <a:close/>
                </a:path>
              </a:pathLst>
            </a:custGeom>
            <a:solidFill>
              <a:srgbClr val="FFFFFF">
                <a:alpha val="48000"/>
              </a:srgbClr>
            </a:solidFill>
            <a:ln>
              <a:noFill/>
            </a:ln>
          </p:spPr>
          <p:style>
            <a:lnRef idx="2">
              <a:srgbClr val="00B050">
                <a:shade val="50000"/>
              </a:srgbClr>
            </a:lnRef>
            <a:fillRef idx="1">
              <a:srgbClr val="00B050"/>
            </a:fillRef>
            <a:effectRef idx="0">
              <a:srgbClr val="00B050"/>
            </a:effectRef>
            <a:fontRef idx="minor">
              <a:srgbClr val="FFFFFF"/>
            </a:fontRef>
          </p:style>
          <p:txBody>
            <a:bodyPr rtlCol="0" anchor="ctr"/>
            <a:p>
              <a:pPr algn="ctr"/>
              <a:r>
                <a:rPr kumimoji="1" lang="zh-CN" altLang="en-US" sz="3600" b="1" dirty="0">
                  <a:gradFill>
                    <a:gsLst>
                      <a:gs pos="0">
                        <a:srgbClr val="7B32B2"/>
                      </a:gs>
                      <a:gs pos="100000">
                        <a:srgbClr val="401A5D"/>
                      </a:gs>
                    </a:gsLst>
                    <a:lin scaled="0"/>
                  </a:gradFill>
                  <a:latin typeface="微软雅黑" panose="020B0503020204020204" charset="-122"/>
                </a:rPr>
                <a:t>持续农业要解决的几个问题</a:t>
              </a:r>
              <a:endParaRPr kumimoji="1" lang="zh-CN" altLang="en-US" sz="3600" b="1" dirty="0">
                <a:gradFill>
                  <a:gsLst>
                    <a:gs pos="0">
                      <a:srgbClr val="7B32B2"/>
                    </a:gs>
                    <a:gs pos="100000">
                      <a:srgbClr val="401A5D"/>
                    </a:gs>
                  </a:gsLst>
                  <a:lin scaled="0"/>
                </a:gradFill>
                <a:latin typeface="微软雅黑" panose="020B0503020204020204" charset="-122"/>
              </a:endParaRPr>
            </a:p>
          </p:txBody>
        </p:sp>
        <p:sp>
          <p:nvSpPr>
            <p:cNvPr id="16" name="椭圆 15"/>
            <p:cNvSpPr/>
            <p:nvPr>
              <p:custDataLst>
                <p:tags r:id="rId6"/>
              </p:custDataLst>
            </p:nvPr>
          </p:nvSpPr>
          <p:spPr>
            <a:xfrm>
              <a:off x="8711" y="3619"/>
              <a:ext cx="2462" cy="2462"/>
            </a:xfrm>
            <a:prstGeom prst="ellipse">
              <a:avLst/>
            </a:prstGeom>
            <a:solidFill>
              <a:srgbClr val="FFFFFF">
                <a:alpha val="50000"/>
              </a:srgbClr>
            </a:solidFill>
            <a:ln>
              <a:noFill/>
            </a:ln>
          </p:spPr>
          <p:style>
            <a:lnRef idx="2">
              <a:srgbClr val="00B050">
                <a:shade val="50000"/>
              </a:srgbClr>
            </a:lnRef>
            <a:fillRef idx="1">
              <a:srgbClr val="00B050"/>
            </a:fillRef>
            <a:effectRef idx="0">
              <a:srgbClr val="00B050"/>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7"/>
              </p:custDataLst>
            </p:nvPr>
          </p:nvSpPr>
          <p:spPr>
            <a:xfrm rot="660000">
              <a:off x="3108" y="5432"/>
              <a:ext cx="2494" cy="2627"/>
            </a:xfrm>
            <a:custGeom>
              <a:avLst/>
              <a:gdLst>
                <a:gd name="connsiteX0" fmla="*/ 418339 w 601846"/>
                <a:gd name="connsiteY0" fmla="*/ 0 h 684857"/>
                <a:gd name="connsiteX1" fmla="*/ 601846 w 601846"/>
                <a:gd name="connsiteY1" fmla="*/ 684857 h 684857"/>
                <a:gd name="connsiteX2" fmla="*/ 0 w 601846"/>
                <a:gd name="connsiteY2" fmla="*/ 684857 h 684857"/>
              </a:gdLst>
              <a:ahLst/>
              <a:cxnLst>
                <a:cxn ang="0">
                  <a:pos x="connsiteX0" y="connsiteY0"/>
                </a:cxn>
                <a:cxn ang="0">
                  <a:pos x="connsiteX1" y="connsiteY1"/>
                </a:cxn>
                <a:cxn ang="0">
                  <a:pos x="connsiteX2" y="connsiteY2"/>
                </a:cxn>
              </a:cxnLst>
              <a:rect l="l" t="t" r="r" b="b"/>
              <a:pathLst>
                <a:path w="601846" h="684857">
                  <a:moveTo>
                    <a:pt x="418339" y="0"/>
                  </a:moveTo>
                  <a:lnTo>
                    <a:pt x="601846" y="684857"/>
                  </a:lnTo>
                  <a:lnTo>
                    <a:pt x="0" y="684857"/>
                  </a:lnTo>
                  <a:close/>
                </a:path>
              </a:pathLst>
            </a:custGeom>
            <a:pattFill prst="zigZag">
              <a:fgClr>
                <a:srgbClr val="FFFFFF">
                  <a:lumMod val="95000"/>
                </a:srgbClr>
              </a:fgClr>
              <a:bgClr>
                <a:srgbClr val="FFFFFF">
                  <a:lumMod val="75000"/>
                </a:srgbClr>
              </a:bgClr>
            </a:pattFill>
            <a:ln>
              <a:noFill/>
            </a:ln>
          </p:spPr>
          <p:style>
            <a:lnRef idx="2">
              <a:srgbClr val="00B050">
                <a:shade val="50000"/>
              </a:srgbClr>
            </a:lnRef>
            <a:fillRef idx="1">
              <a:srgbClr val="00B050"/>
            </a:fillRef>
            <a:effectRef idx="0">
              <a:srgbClr val="00B050"/>
            </a:effectRef>
            <a:fontRef idx="minor">
              <a:srgbClr val="FFFFFF"/>
            </a:fontRef>
          </p:style>
          <p:txBody>
            <a:bodyPr rtlCol="0" anchor="ctr"/>
            <a:p>
              <a:pPr algn="ctr"/>
              <a:r>
                <a:rPr kumimoji="1" lang="zh-CN" altLang="en-US" sz="2000" b="1" dirty="0">
                  <a:gradFill>
                    <a:gsLst>
                      <a:gs pos="0">
                        <a:srgbClr val="FE4444"/>
                      </a:gs>
                      <a:gs pos="100000">
                        <a:srgbClr val="832B2B"/>
                      </a:gs>
                    </a:gsLst>
                    <a:lin scaled="0"/>
                  </a:gradFill>
                  <a:latin typeface="宋体" panose="02010600030101010101" pitchFamily="2" charset="-122"/>
                  <a:ea typeface="宋体" panose="02010600030101010101" pitchFamily="2" charset="-122"/>
                </a:rPr>
                <a:t>中国农业发展的几个节点</a:t>
              </a:r>
              <a:endParaRPr kumimoji="1" lang="zh-CN" altLang="en-US" sz="2000" b="1" dirty="0">
                <a:gradFill>
                  <a:gsLst>
                    <a:gs pos="0">
                      <a:srgbClr val="FE4444"/>
                    </a:gs>
                    <a:gs pos="100000">
                      <a:srgbClr val="832B2B"/>
                    </a:gs>
                  </a:gsLst>
                  <a:lin scaled="0"/>
                </a:gradFill>
                <a:latin typeface="宋体" panose="02010600030101010101" pitchFamily="2" charset="-122"/>
                <a:ea typeface="宋体" panose="02010600030101010101" pitchFamily="2" charset="-122"/>
              </a:endParaRPr>
            </a:p>
          </p:txBody>
        </p:sp>
        <p:sp>
          <p:nvSpPr>
            <p:cNvPr id="17" name="等腰三角形 16"/>
            <p:cNvSpPr/>
            <p:nvPr>
              <p:custDataLst>
                <p:tags r:id="rId8"/>
              </p:custDataLst>
            </p:nvPr>
          </p:nvSpPr>
          <p:spPr>
            <a:xfrm rot="3406612">
              <a:off x="16080" y="3480"/>
              <a:ext cx="1823" cy="1083"/>
            </a:xfrm>
            <a:prstGeom prst="triangle">
              <a:avLst>
                <a:gd name="adj" fmla="val 69800"/>
              </a:avLst>
            </a:prstGeom>
            <a:solidFill>
              <a:srgbClr val="FFFFFF">
                <a:lumMod val="95000"/>
                <a:alpha val="11000"/>
              </a:srgbClr>
            </a:solidFill>
            <a:ln>
              <a:noFill/>
            </a:ln>
          </p:spPr>
          <p:style>
            <a:lnRef idx="2">
              <a:srgbClr val="00B050">
                <a:shade val="50000"/>
              </a:srgbClr>
            </a:lnRef>
            <a:fillRef idx="1">
              <a:srgbClr val="00B050"/>
            </a:fillRef>
            <a:effectRef idx="0">
              <a:srgbClr val="00B050"/>
            </a:effectRef>
            <a:fontRef idx="minor">
              <a:srgbClr val="FFFFFF"/>
            </a:fontRef>
          </p:style>
          <p:txBody>
            <a:bodyPr rtlCol="0" anchor="ctr"/>
            <a:p>
              <a:pPr algn="ctr"/>
              <a:r>
                <a:rPr kumimoji="1" lang="zh-CN" altLang="en-US" sz="1600" b="1" dirty="0">
                  <a:solidFill>
                    <a:srgbClr val="FFFFFF"/>
                  </a:solidFill>
                  <a:latin typeface="微软雅黑" panose="020B0503020204020204" charset="-122"/>
                </a:rPr>
                <a:t>建立循环经济解决资源不足</a:t>
              </a:r>
              <a:endParaRPr kumimoji="1" lang="zh-CN" altLang="en-US" sz="1600" b="1" dirty="0">
                <a:solidFill>
                  <a:srgbClr val="FFFFFF"/>
                </a:solidFill>
                <a:latin typeface="微软雅黑" panose="020B0503020204020204" charset="-122"/>
              </a:endParaRPr>
            </a:p>
          </p:txBody>
        </p:sp>
        <p:sp>
          <p:nvSpPr>
            <p:cNvPr id="30" name="矩形 29"/>
            <p:cNvSpPr/>
            <p:nvPr>
              <p:custDataLst>
                <p:tags r:id="rId9"/>
              </p:custDataLst>
            </p:nvPr>
          </p:nvSpPr>
          <p:spPr>
            <a:xfrm>
              <a:off x="6109" y="1747"/>
              <a:ext cx="8226" cy="8226"/>
            </a:xfrm>
            <a:prstGeom prst="rect">
              <a:avLst/>
            </a:prstGeom>
            <a:solidFill>
              <a:srgbClr val="000000">
                <a:alpha val="21000"/>
              </a:srgbClr>
            </a:solidFill>
            <a:ln>
              <a:noFill/>
            </a:ln>
          </p:spPr>
          <p:style>
            <a:lnRef idx="2">
              <a:srgbClr val="00B050">
                <a:shade val="50000"/>
              </a:srgbClr>
            </a:lnRef>
            <a:fillRef idx="1">
              <a:srgbClr val="00B050"/>
            </a:fillRef>
            <a:effectRef idx="0">
              <a:srgbClr val="00B050"/>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4" name="文本框 3"/>
            <p:cNvSpPr txBox="1"/>
            <p:nvPr>
              <p:custDataLst>
                <p:tags r:id="rId10"/>
              </p:custDataLst>
            </p:nvPr>
          </p:nvSpPr>
          <p:spPr>
            <a:xfrm>
              <a:off x="8766" y="4117"/>
              <a:ext cx="2263" cy="1893"/>
            </a:xfrm>
            <a:prstGeom prst="rect">
              <a:avLst/>
            </a:prstGeom>
            <a:noFill/>
          </p:spPr>
          <p:txBody>
            <a:bodyPr wrap="square" lIns="90000" tIns="46800" rIns="90000" bIns="46800" rtlCol="0">
              <a:noAutofit/>
            </a:bodyPr>
            <a:lstStyle>
              <a:defPPr>
                <a:defRPr lang="zh-CN"/>
              </a:defPPr>
              <a:lvl1pPr fontAlgn="auto">
                <a:lnSpc>
                  <a:spcPct val="130000"/>
                </a:lnSpc>
                <a:spcAft>
                  <a:spcPts val="1000"/>
                </a:spcAft>
                <a:defRPr sz="1600" spc="150"/>
              </a:lvl1pPr>
            </a:lstStyle>
            <a:p>
              <a:pPr marL="0" indent="-360045" algn="l" fontAlgn="ctr">
                <a:lnSpc>
                  <a:spcPct val="130000"/>
                </a:lnSpc>
                <a:spcBef>
                  <a:spcPts val="1000"/>
                </a:spcBef>
                <a:spcAft>
                  <a:spcPts val="0"/>
                </a:spcAft>
                <a:buClr>
                  <a:srgbClr val="000000">
                    <a:lumMod val="75000"/>
                  </a:srgbClr>
                </a:buClr>
                <a:buSzPct val="100000"/>
                <a:buFont typeface="WPS-Bullets" pitchFamily="2" charset="0"/>
                <a:buNone/>
              </a:pPr>
              <a:r>
                <a:rPr lang="zh-CN" altLang="en-US" sz="2000" b="1">
                  <a:solidFill>
                    <a:srgbClr val="000000">
                      <a:lumMod val="75000"/>
                      <a:lumOff val="25000"/>
                    </a:srgbClr>
                  </a:solidFill>
                  <a:latin typeface="Arial" panose="020B0604020202020204" pitchFamily="34" charset="0"/>
                  <a:ea typeface="微软雅黑" panose="020B0503020204020204" charset="-122"/>
                </a:rPr>
                <a:t>中国农业</a:t>
              </a:r>
              <a:endParaRPr lang="zh-CN" altLang="en-US" sz="2000" b="1">
                <a:solidFill>
                  <a:srgbClr val="000000">
                    <a:lumMod val="75000"/>
                    <a:lumOff val="25000"/>
                  </a:srgbClr>
                </a:solidFill>
                <a:latin typeface="Arial" panose="020B0604020202020204" pitchFamily="34" charset="0"/>
                <a:ea typeface="微软雅黑" panose="020B0503020204020204" charset="-122"/>
              </a:endParaRPr>
            </a:p>
            <a:p>
              <a:pPr marL="0" indent="-360045" algn="l" fontAlgn="ctr">
                <a:lnSpc>
                  <a:spcPct val="130000"/>
                </a:lnSpc>
                <a:spcBef>
                  <a:spcPts val="1000"/>
                </a:spcBef>
                <a:spcAft>
                  <a:spcPts val="0"/>
                </a:spcAft>
                <a:buClr>
                  <a:srgbClr val="000000">
                    <a:lumMod val="75000"/>
                  </a:srgbClr>
                </a:buClr>
                <a:buSzPct val="100000"/>
                <a:buFont typeface="WPS-Bullets" pitchFamily="2" charset="0"/>
                <a:buNone/>
              </a:pPr>
              <a:r>
                <a:rPr lang="zh-CN" altLang="en-US" sz="2000" b="1">
                  <a:solidFill>
                    <a:srgbClr val="000000">
                      <a:lumMod val="75000"/>
                      <a:lumOff val="25000"/>
                    </a:srgbClr>
                  </a:solidFill>
                  <a:latin typeface="Arial" panose="020B0604020202020204" pitchFamily="34" charset="0"/>
                  <a:ea typeface="微软雅黑" panose="020B0503020204020204" charset="-122"/>
                </a:rPr>
                <a:t>新发展</a:t>
              </a:r>
              <a:endParaRPr lang="zh-CN" altLang="en-US" sz="2000" b="1">
                <a:solidFill>
                  <a:srgbClr val="000000">
                    <a:lumMod val="75000"/>
                    <a:lumOff val="25000"/>
                  </a:srgbClr>
                </a:solidFill>
                <a:latin typeface="Arial" panose="020B0604020202020204" pitchFamily="34" charset="0"/>
                <a:ea typeface="微软雅黑" panose="020B0503020204020204" charset="-122"/>
              </a:endParaRPr>
            </a:p>
          </p:txBody>
        </p:sp>
        <p:sp>
          <p:nvSpPr>
            <p:cNvPr id="21" name="直角三角形 20"/>
            <p:cNvSpPr/>
            <p:nvPr>
              <p:custDataLst>
                <p:tags r:id="rId11"/>
              </p:custDataLst>
            </p:nvPr>
          </p:nvSpPr>
          <p:spPr>
            <a:xfrm rot="5400000">
              <a:off x="5222" y="1014"/>
              <a:ext cx="887" cy="887"/>
            </a:xfrm>
            <a:prstGeom prst="rtTriangle">
              <a:avLst/>
            </a:prstGeom>
            <a:noFill/>
            <a:ln w="38100">
              <a:solidFill>
                <a:srgbClr val="FFFFFF">
                  <a:alpha val="25000"/>
                </a:srgbClr>
              </a:solidFill>
            </a:ln>
          </p:spPr>
          <p:style>
            <a:lnRef idx="2">
              <a:srgbClr val="00B050">
                <a:shade val="50000"/>
              </a:srgbClr>
            </a:lnRef>
            <a:fillRef idx="1">
              <a:srgbClr val="00B050"/>
            </a:fillRef>
            <a:effectRef idx="0">
              <a:srgbClr val="00B050"/>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sp>
          <p:nvSpPr>
            <p:cNvPr id="23" name="椭圆 22"/>
            <p:cNvSpPr/>
            <p:nvPr>
              <p:custDataLst>
                <p:tags r:id="rId12"/>
              </p:custDataLst>
            </p:nvPr>
          </p:nvSpPr>
          <p:spPr>
            <a:xfrm>
              <a:off x="3011" y="6334"/>
              <a:ext cx="267" cy="267"/>
            </a:xfrm>
            <a:prstGeom prst="ellipse">
              <a:avLst/>
            </a:prstGeom>
            <a:solidFill>
              <a:srgbClr val="79D5A3">
                <a:lumMod val="20000"/>
                <a:lumOff val="80000"/>
                <a:alpha val="70000"/>
              </a:srgbClr>
            </a:solidFill>
            <a:ln>
              <a:noFill/>
            </a:ln>
          </p:spPr>
          <p:style>
            <a:lnRef idx="2">
              <a:srgbClr val="00B050">
                <a:shade val="50000"/>
              </a:srgbClr>
            </a:lnRef>
            <a:fillRef idx="1">
              <a:srgbClr val="00B050"/>
            </a:fillRef>
            <a:effectRef idx="0">
              <a:srgbClr val="00B050"/>
            </a:effectRef>
            <a:fontRef idx="minor">
              <a:srgbClr val="FFFFFF"/>
            </a:fontRef>
          </p:style>
          <p:txBody>
            <a:bodyPr rtlCol="0" anchor="ctr"/>
            <a:p>
              <a:pPr algn="ctr"/>
              <a:endParaRPr kumimoji="1" lang="zh-CN" altLang="en-US" sz="1600" b="1" dirty="0">
                <a:solidFill>
                  <a:srgbClr val="79D5A3"/>
                </a:solidFill>
                <a:latin typeface="微软雅黑" panose="020B0503020204020204" charset="-122"/>
              </a:endParaRPr>
            </a:p>
          </p:txBody>
        </p:sp>
        <p:sp>
          <p:nvSpPr>
            <p:cNvPr id="29" name="任意多边形: 形状 28"/>
            <p:cNvSpPr/>
            <p:nvPr>
              <p:custDataLst>
                <p:tags r:id="rId13"/>
              </p:custDataLst>
            </p:nvPr>
          </p:nvSpPr>
          <p:spPr>
            <a:xfrm rot="19292610">
              <a:off x="2527" y="3234"/>
              <a:ext cx="1612" cy="2124"/>
            </a:xfrm>
            <a:custGeom>
              <a:avLst/>
              <a:gdLst>
                <a:gd name="connsiteX0" fmla="*/ 1406 w 642632"/>
                <a:gd name="connsiteY0" fmla="*/ 0 h 335258"/>
                <a:gd name="connsiteX1" fmla="*/ 641227 w 642632"/>
                <a:gd name="connsiteY1" fmla="*/ 0 h 335258"/>
                <a:gd name="connsiteX2" fmla="*/ 642632 w 642632"/>
                <a:gd name="connsiteY2" fmla="*/ 13942 h 335258"/>
                <a:gd name="connsiteX3" fmla="*/ 321316 w 642632"/>
                <a:gd name="connsiteY3" fmla="*/ 335258 h 335258"/>
                <a:gd name="connsiteX4" fmla="*/ 0 w 642632"/>
                <a:gd name="connsiteY4" fmla="*/ 13942 h 3352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2632" h="335258">
                  <a:moveTo>
                    <a:pt x="1406" y="0"/>
                  </a:moveTo>
                  <a:lnTo>
                    <a:pt x="641227" y="0"/>
                  </a:lnTo>
                  <a:lnTo>
                    <a:pt x="642632" y="13942"/>
                  </a:lnTo>
                  <a:cubicBezTo>
                    <a:pt x="642632" y="191400"/>
                    <a:pt x="498774" y="335258"/>
                    <a:pt x="321316" y="335258"/>
                  </a:cubicBezTo>
                  <a:cubicBezTo>
                    <a:pt x="143858" y="335258"/>
                    <a:pt x="0" y="191400"/>
                    <a:pt x="0" y="13942"/>
                  </a:cubicBezTo>
                  <a:close/>
                </a:path>
              </a:pathLst>
            </a:custGeom>
            <a:solidFill>
              <a:srgbClr val="FFFFFF">
                <a:lumMod val="75000"/>
                <a:alpha val="70000"/>
              </a:srgbClr>
            </a:solidFill>
            <a:ln>
              <a:noFill/>
            </a:ln>
          </p:spPr>
          <p:style>
            <a:lnRef idx="2">
              <a:srgbClr val="00B050">
                <a:shade val="50000"/>
              </a:srgbClr>
            </a:lnRef>
            <a:fillRef idx="1">
              <a:srgbClr val="00B050"/>
            </a:fillRef>
            <a:effectRef idx="0">
              <a:srgbClr val="00B050"/>
            </a:effectRef>
            <a:fontRef idx="minor">
              <a:srgbClr val="FFFFFF"/>
            </a:fontRef>
          </p:style>
          <p:txBody>
            <a:bodyPr rtlCol="0" anchor="ctr"/>
            <a:p>
              <a:pPr algn="ctr"/>
              <a:r>
                <a:rPr kumimoji="1" lang="zh-CN" altLang="en-US" sz="1600" b="1" dirty="0">
                  <a:solidFill>
                    <a:srgbClr val="ABD3C7"/>
                  </a:solidFill>
                  <a:latin typeface="微软雅黑" panose="020B0503020204020204" charset="-122"/>
                </a:rPr>
                <a:t>古代农耕文明</a:t>
              </a:r>
              <a:endParaRPr kumimoji="1" lang="zh-CN" altLang="en-US" sz="1600" b="1" dirty="0">
                <a:solidFill>
                  <a:srgbClr val="ABD3C7"/>
                </a:solidFill>
                <a:latin typeface="微软雅黑" panose="020B0503020204020204" charset="-122"/>
              </a:endParaRPr>
            </a:p>
          </p:txBody>
        </p:sp>
        <p:cxnSp>
          <p:nvCxnSpPr>
            <p:cNvPr id="6" name="直接箭头连接符 5"/>
            <p:cNvCxnSpPr/>
            <p:nvPr/>
          </p:nvCxnSpPr>
          <p:spPr>
            <a:xfrm flipH="1">
              <a:off x="5448" y="5303"/>
              <a:ext cx="3252" cy="1114"/>
            </a:xfrm>
            <a:prstGeom prst="straightConnector1">
              <a:avLst/>
            </a:prstGeom>
            <a:ln>
              <a:tailEnd type="arrow" w="med" len="med"/>
            </a:ln>
          </p:spPr>
          <p:style>
            <a:lnRef idx="1">
              <a:schemeClr val="accent4"/>
            </a:lnRef>
            <a:fillRef idx="0">
              <a:schemeClr val="accent4"/>
            </a:fillRef>
            <a:effectRef idx="0">
              <a:schemeClr val="accent4"/>
            </a:effectRef>
            <a:fontRef idx="minor">
              <a:schemeClr val="tx1"/>
            </a:fontRef>
          </p:style>
        </p:cxnSp>
        <p:cxnSp>
          <p:nvCxnSpPr>
            <p:cNvPr id="7" name="直接箭头连接符 6"/>
            <p:cNvCxnSpPr/>
            <p:nvPr/>
          </p:nvCxnSpPr>
          <p:spPr>
            <a:xfrm>
              <a:off x="10317" y="6081"/>
              <a:ext cx="869" cy="220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 name="圆角矩形 7"/>
            <p:cNvSpPr/>
            <p:nvPr/>
          </p:nvSpPr>
          <p:spPr>
            <a:xfrm>
              <a:off x="9269" y="8273"/>
              <a:ext cx="3864" cy="236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中国农业形式判断</a:t>
              </a:r>
              <a:endParaRPr lang="zh-CN" altLang="en-US"/>
            </a:p>
          </p:txBody>
        </p:sp>
        <p:cxnSp>
          <p:nvCxnSpPr>
            <p:cNvPr id="9" name="直接箭头连接符 8"/>
            <p:cNvCxnSpPr/>
            <p:nvPr/>
          </p:nvCxnSpPr>
          <p:spPr>
            <a:xfrm flipH="1" flipV="1">
              <a:off x="16039" y="4647"/>
              <a:ext cx="15" cy="136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a:stCxn id="8" idx="3"/>
            </p:cNvCxnSpPr>
            <p:nvPr/>
          </p:nvCxnSpPr>
          <p:spPr>
            <a:xfrm flipV="1">
              <a:off x="13133" y="9425"/>
              <a:ext cx="1153" cy="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flipV="1">
              <a:off x="15634" y="7388"/>
              <a:ext cx="15" cy="127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5" name="圆角矩形 14"/>
            <p:cNvSpPr/>
            <p:nvPr/>
          </p:nvSpPr>
          <p:spPr>
            <a:xfrm>
              <a:off x="14376" y="8737"/>
              <a:ext cx="3823" cy="1440"/>
            </a:xfrm>
            <a:prstGeom prst="roundRect">
              <a:avLst>
                <a:gd name="adj" fmla="val 1666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成就显著、矛盾突出</a:t>
              </a:r>
              <a:endParaRPr lang="zh-CN" altLang="en-US"/>
            </a:p>
          </p:txBody>
        </p:sp>
        <p:sp>
          <p:nvSpPr>
            <p:cNvPr id="19" name="圆角矩形 18"/>
            <p:cNvSpPr/>
            <p:nvPr/>
          </p:nvSpPr>
          <p:spPr>
            <a:xfrm>
              <a:off x="14423" y="6129"/>
              <a:ext cx="3394" cy="123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解决办法：现代集约持续农业</a:t>
              </a:r>
              <a:endParaRPr lang="zh-CN" altLang="en-US"/>
            </a:p>
          </p:txBody>
        </p:sp>
        <p:sp>
          <p:nvSpPr>
            <p:cNvPr id="20" name="椭圆形标注 19"/>
            <p:cNvSpPr/>
            <p:nvPr/>
          </p:nvSpPr>
          <p:spPr>
            <a:xfrm>
              <a:off x="745" y="314"/>
              <a:ext cx="5900" cy="1587"/>
            </a:xfrm>
            <a:prstGeom prst="wedgeEllipseCallout">
              <a:avLst>
                <a:gd name="adj1" fmla="val 87305"/>
                <a:gd name="adj2" fmla="val 18698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中国农业新展与食品安全新动态</a:t>
              </a:r>
              <a:endParaRPr lang="zh-CN" altLang="en-US"/>
            </a:p>
          </p:txBody>
        </p:sp>
        <p:sp>
          <p:nvSpPr>
            <p:cNvPr id="24" name="等腰三角形 23"/>
            <p:cNvSpPr/>
            <p:nvPr/>
          </p:nvSpPr>
          <p:spPr>
            <a:xfrm>
              <a:off x="7826" y="-171"/>
              <a:ext cx="3548" cy="324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粮食</a:t>
              </a:r>
              <a:r>
                <a:rPr lang="en-US" altLang="zh-CN"/>
                <a:t>-</a:t>
              </a:r>
              <a:r>
                <a:rPr lang="zh-CN" altLang="en-US"/>
                <a:t>经济</a:t>
              </a:r>
              <a:r>
                <a:rPr lang="en-US" altLang="zh-CN"/>
                <a:t>-</a:t>
              </a:r>
              <a:r>
                <a:rPr lang="zh-CN" altLang="en-US"/>
                <a:t>饲料</a:t>
              </a:r>
              <a:endParaRPr lang="zh-CN" altLang="en-US"/>
            </a:p>
          </p:txBody>
        </p:sp>
      </p:grpSp>
    </p:spTree>
    <p:custDataLst>
      <p:tags r:id="rId14"/>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a:xfrm>
            <a:off x="4848225" y="1390015"/>
            <a:ext cx="5868035" cy="1412875"/>
          </a:xfrm>
        </p:spPr>
        <p:txBody>
          <a:bodyPr>
            <a:normAutofit fontScale="90000"/>
          </a:bodyPr>
          <a:lstStyle/>
          <a:p>
            <a:r>
              <a:rPr lang="zh-CN" altLang="en-US" dirty="0"/>
              <a:t>科学的病虫害防治技术</a:t>
            </a:r>
            <a:endParaRPr lang="zh-CN" altLang="en-US" dirty="0"/>
          </a:p>
        </p:txBody>
      </p:sp>
      <p:sp>
        <p:nvSpPr>
          <p:cNvPr id="6" name="文本占位符 5"/>
          <p:cNvSpPr>
            <a:spLocks noGrp="1"/>
          </p:cNvSpPr>
          <p:nvPr>
            <p:ph type="body" idx="1"/>
            <p:custDataLst>
              <p:tags r:id="rId2"/>
            </p:custDataLst>
          </p:nvPr>
        </p:nvSpPr>
        <p:spPr/>
        <p:txBody>
          <a:bodyPr/>
          <a:lstStyle/>
          <a:p>
            <a:r>
              <a:rPr lang="zh-CN" altLang="en-US" dirty="0"/>
              <a:t>生物及仿生技术控制病虫害</a:t>
            </a:r>
            <a:endParaRPr lang="zh-CN" altLang="en-US" dirty="0"/>
          </a:p>
        </p:txBody>
      </p:sp>
      <p:sp>
        <p:nvSpPr>
          <p:cNvPr id="9" name="文本框 8"/>
          <p:cNvSpPr txBox="1"/>
          <p:nvPr>
            <p:custDataLst>
              <p:tags r:id="rId3"/>
            </p:custDataLst>
          </p:nvPr>
        </p:nvSpPr>
        <p:spPr>
          <a:xfrm rot="1920000">
            <a:off x="1777365" y="1484630"/>
            <a:ext cx="2151380" cy="922020"/>
          </a:xfrm>
          <a:prstGeom prst="rect">
            <a:avLst/>
          </a:prstGeom>
          <a:noFill/>
          <a:ln w="117475">
            <a:noFill/>
          </a:ln>
        </p:spPr>
        <p:txBody>
          <a:bodyPr wrap="square" rtlCol="0">
            <a:prstTxWarp prst="textPlain">
              <a:avLst/>
            </a:prstTxWarp>
            <a:spAutoFit/>
          </a:bodyPr>
          <a:lstStyle/>
          <a:p>
            <a:r>
              <a:rPr lang="zh-CN" altLang="en-US" sz="1400" spc="100" dirty="0">
                <a:solidFill>
                  <a:schemeClr val="accent1"/>
                </a:solidFill>
                <a:latin typeface="隶书" panose="02010509060101010101" pitchFamily="49" charset="-122"/>
                <a:cs typeface="Arial" panose="020B0604020202020204" pitchFamily="34" charset="0"/>
              </a:rPr>
              <a:t>保障措施新技术</a:t>
            </a:r>
            <a:endParaRPr lang="zh-CN" altLang="en-US" sz="1400" spc="100" dirty="0">
              <a:solidFill>
                <a:schemeClr val="accent1"/>
              </a:solidFill>
              <a:latin typeface="隶书" panose="02010509060101010101" pitchFamily="49" charset="-122"/>
              <a:cs typeface="Arial" panose="020B0604020202020204" pitchFamily="34" charset="0"/>
            </a:endParaRPr>
          </a:p>
        </p:txBody>
      </p:sp>
    </p:spTree>
    <p:custDataLst>
      <p:tags r:id="rId4"/>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Text Box 2"/>
          <p:cNvSpPr txBox="1"/>
          <p:nvPr/>
        </p:nvSpPr>
        <p:spPr>
          <a:xfrm>
            <a:off x="2082483" y="1359218"/>
            <a:ext cx="3887787" cy="521970"/>
          </a:xfrm>
          <a:prstGeom prst="rect">
            <a:avLst/>
          </a:prstGeom>
          <a:noFill/>
          <a:ln w="9525">
            <a:noFill/>
          </a:ln>
        </p:spPr>
        <p:txBody>
          <a:bodyPr>
            <a:spAutoFit/>
          </a:bodyPr>
          <a:p>
            <a:pPr>
              <a:spcBef>
                <a:spcPct val="50000"/>
              </a:spcBef>
            </a:pPr>
            <a:r>
              <a:rPr lang="zh-CN" altLang="en-US" sz="2800" b="1" i="1" dirty="0">
                <a:solidFill>
                  <a:srgbClr val="FF3300"/>
                </a:solidFill>
                <a:latin typeface="Garamond" panose="02020404030301010803" pitchFamily="18" charset="0"/>
                <a:ea typeface="微软雅黑" panose="020B0503020204020204" charset="-122"/>
              </a:rPr>
              <a:t>农业水资源</a:t>
            </a:r>
            <a:endParaRPr lang="zh-CN" altLang="en-US" sz="2800" b="1" i="1" dirty="0">
              <a:solidFill>
                <a:srgbClr val="FF3300"/>
              </a:solidFill>
              <a:latin typeface="Garamond" panose="02020404030301010803" pitchFamily="18" charset="0"/>
              <a:ea typeface="微软雅黑" panose="020B0503020204020204" charset="-122"/>
            </a:endParaRPr>
          </a:p>
        </p:txBody>
      </p:sp>
      <p:sp>
        <p:nvSpPr>
          <p:cNvPr id="21509" name="Text Box 5"/>
          <p:cNvSpPr txBox="1"/>
          <p:nvPr/>
        </p:nvSpPr>
        <p:spPr>
          <a:xfrm>
            <a:off x="1992313" y="3213100"/>
            <a:ext cx="7127875" cy="2707005"/>
          </a:xfrm>
          <a:prstGeom prst="rect">
            <a:avLst/>
          </a:prstGeom>
          <a:noFill/>
          <a:ln w="9525">
            <a:noFill/>
          </a:ln>
        </p:spPr>
        <p:txBody>
          <a:bodyPr>
            <a:spAutoFit/>
          </a:bodyPr>
          <a:p>
            <a:pPr>
              <a:spcBef>
                <a:spcPct val="50000"/>
              </a:spcBef>
            </a:pPr>
            <a:r>
              <a:rPr lang="zh-CN" altLang="en-US" sz="2000" b="1" dirty="0">
                <a:latin typeface="微软雅黑" panose="020B0503020204020204" charset="-122"/>
                <a:ea typeface="微软雅黑" panose="020B0503020204020204" charset="-122"/>
              </a:rPr>
              <a:t>大米每年东北向南方调出大米约</a:t>
            </a:r>
            <a:r>
              <a:rPr lang="en-US" altLang="zh-CN" sz="2000" b="1" dirty="0">
                <a:latin typeface="微软雅黑" panose="020B0503020204020204" charset="-122"/>
                <a:ea typeface="微软雅黑" panose="020B0503020204020204" charset="-122"/>
              </a:rPr>
              <a:t>200</a:t>
            </a:r>
            <a:r>
              <a:rPr lang="zh-CN" altLang="en-US" sz="2000" b="1" dirty="0">
                <a:latin typeface="微软雅黑" panose="020B0503020204020204" charset="-122"/>
                <a:ea typeface="微软雅黑" panose="020B0503020204020204" charset="-122"/>
              </a:rPr>
              <a:t>亿公斤</a:t>
            </a:r>
            <a:endParaRPr lang="zh-CN" altLang="en-US" sz="2000" b="1" dirty="0">
              <a:latin typeface="微软雅黑" panose="020B0503020204020204" charset="-122"/>
              <a:ea typeface="微软雅黑" panose="020B0503020204020204" charset="-122"/>
            </a:endParaRPr>
          </a:p>
          <a:p>
            <a:pPr>
              <a:spcBef>
                <a:spcPct val="50000"/>
              </a:spcBef>
            </a:pPr>
            <a:r>
              <a:rPr lang="zh-CN" altLang="en-US" sz="2000" b="1" dirty="0">
                <a:latin typeface="微软雅黑" panose="020B0503020204020204" charset="-122"/>
                <a:ea typeface="微软雅黑" panose="020B0503020204020204" charset="-122"/>
              </a:rPr>
              <a:t>                  全球每年大米贸易量</a:t>
            </a:r>
            <a:r>
              <a:rPr lang="en-US" altLang="zh-CN" sz="2000" b="1" dirty="0">
                <a:latin typeface="微软雅黑" panose="020B0503020204020204" charset="-122"/>
                <a:ea typeface="微软雅黑" panose="020B0503020204020204" charset="-122"/>
              </a:rPr>
              <a:t>280</a:t>
            </a:r>
            <a:r>
              <a:rPr lang="zh-CN" altLang="en-US" sz="2000" b="1" dirty="0">
                <a:latin typeface="微软雅黑" panose="020B0503020204020204" charset="-122"/>
                <a:ea typeface="微软雅黑" panose="020B0503020204020204" charset="-122"/>
              </a:rPr>
              <a:t>亿公斤</a:t>
            </a:r>
            <a:endParaRPr lang="zh-CN" altLang="en-US" sz="2000" b="1" dirty="0">
              <a:latin typeface="微软雅黑" panose="020B0503020204020204" charset="-122"/>
              <a:ea typeface="微软雅黑" panose="020B0503020204020204" charset="-122"/>
            </a:endParaRPr>
          </a:p>
          <a:p>
            <a:pPr>
              <a:spcBef>
                <a:spcPct val="50000"/>
              </a:spcBef>
            </a:pPr>
            <a:endParaRPr lang="zh-CN" altLang="en-US" sz="2000" b="1" dirty="0">
              <a:latin typeface="微软雅黑" panose="020B0503020204020204" charset="-122"/>
              <a:ea typeface="微软雅黑" panose="020B0503020204020204" charset="-122"/>
            </a:endParaRPr>
          </a:p>
          <a:p>
            <a:pPr>
              <a:spcBef>
                <a:spcPct val="50000"/>
              </a:spcBef>
            </a:pPr>
            <a:r>
              <a:rPr lang="zh-CN" altLang="en-US" sz="2000" b="1" dirty="0">
                <a:latin typeface="微软雅黑" panose="020B0503020204020204" charset="-122"/>
                <a:ea typeface="微软雅黑" panose="020B0503020204020204" charset="-122"/>
              </a:rPr>
              <a:t>                        干物质</a:t>
            </a:r>
            <a:r>
              <a:rPr lang="en-US" altLang="zh-CN" sz="2000" b="1" dirty="0">
                <a:latin typeface="微软雅黑" panose="020B0503020204020204" charset="-122"/>
                <a:ea typeface="微软雅黑" panose="020B0503020204020204" charset="-122"/>
              </a:rPr>
              <a:t>:</a:t>
            </a:r>
            <a:r>
              <a:rPr lang="zh-CN" altLang="en-US" sz="2000" b="1" dirty="0">
                <a:latin typeface="微软雅黑" panose="020B0503020204020204" charset="-122"/>
                <a:ea typeface="微软雅黑" panose="020B0503020204020204" charset="-122"/>
              </a:rPr>
              <a:t>水</a:t>
            </a:r>
            <a:r>
              <a:rPr lang="en-US" altLang="zh-CN" sz="2000" b="1" dirty="0">
                <a:latin typeface="微软雅黑" panose="020B0503020204020204" charset="-122"/>
                <a:ea typeface="微软雅黑" panose="020B0503020204020204" charset="-122"/>
              </a:rPr>
              <a:t>=1:1000</a:t>
            </a:r>
            <a:endParaRPr lang="en-US" altLang="zh-CN" sz="2000" b="1" dirty="0">
              <a:latin typeface="微软雅黑" panose="020B0503020204020204" charset="-122"/>
              <a:ea typeface="微软雅黑" panose="020B0503020204020204" charset="-122"/>
            </a:endParaRPr>
          </a:p>
          <a:p>
            <a:pPr>
              <a:spcBef>
                <a:spcPct val="50000"/>
              </a:spcBef>
            </a:pPr>
            <a:r>
              <a:rPr lang="en-US" altLang="zh-CN" sz="2000" b="1" dirty="0">
                <a:latin typeface="微软雅黑" panose="020B0503020204020204" charset="-122"/>
                <a:ea typeface="微软雅黑" panose="020B0503020204020204" charset="-122"/>
              </a:rPr>
              <a:t>                  </a:t>
            </a:r>
            <a:r>
              <a:rPr lang="zh-CN" altLang="en-US" sz="2000" b="1" dirty="0">
                <a:latin typeface="微软雅黑" panose="020B0503020204020204" charset="-122"/>
                <a:ea typeface="微软雅黑" panose="020B0503020204020204" charset="-122"/>
              </a:rPr>
              <a:t>相当于从东北调水</a:t>
            </a:r>
            <a:r>
              <a:rPr lang="en-US" altLang="zh-CN" sz="2000" b="1" dirty="0">
                <a:latin typeface="微软雅黑" panose="020B0503020204020204" charset="-122"/>
                <a:ea typeface="微软雅黑" panose="020B0503020204020204" charset="-122"/>
              </a:rPr>
              <a:t>500</a:t>
            </a:r>
            <a:r>
              <a:rPr lang="zh-CN" altLang="en-US" sz="2000" b="1" dirty="0">
                <a:latin typeface="微软雅黑" panose="020B0503020204020204" charset="-122"/>
                <a:ea typeface="微软雅黑" panose="020B0503020204020204" charset="-122"/>
              </a:rPr>
              <a:t>亿立方米</a:t>
            </a:r>
            <a:endParaRPr lang="zh-CN" altLang="en-US" sz="2000" b="1" dirty="0">
              <a:latin typeface="微软雅黑" panose="020B0503020204020204" charset="-122"/>
              <a:ea typeface="微软雅黑" panose="020B0503020204020204" charset="-122"/>
            </a:endParaRPr>
          </a:p>
          <a:p>
            <a:pPr>
              <a:spcBef>
                <a:spcPct val="50000"/>
              </a:spcBef>
            </a:pPr>
            <a:r>
              <a:rPr lang="zh-CN" altLang="en-US" sz="2000" b="1" dirty="0">
                <a:latin typeface="微软雅黑" panose="020B0503020204020204" charset="-122"/>
                <a:ea typeface="微软雅黑" panose="020B0503020204020204" charset="-122"/>
              </a:rPr>
              <a:t>      </a:t>
            </a:r>
            <a:r>
              <a:rPr lang="zh-CN" altLang="en-US" sz="2000" b="1" dirty="0">
                <a:solidFill>
                  <a:srgbClr val="FF0000"/>
                </a:solidFill>
                <a:latin typeface="微软雅黑" panose="020B0503020204020204" charset="-122"/>
                <a:ea typeface="微软雅黑" panose="020B0503020204020204" charset="-122"/>
              </a:rPr>
              <a:t>而南水北调工程东</a:t>
            </a:r>
            <a:r>
              <a:rPr lang="en-US" altLang="zh-CN" sz="2000" b="1" dirty="0">
                <a:solidFill>
                  <a:srgbClr val="FF0000"/>
                </a:solidFill>
                <a:latin typeface="微软雅黑" panose="020B0503020204020204" charset="-122"/>
                <a:ea typeface="微软雅黑" panose="020B0503020204020204" charset="-122"/>
              </a:rPr>
              <a:t>\</a:t>
            </a:r>
            <a:r>
              <a:rPr lang="zh-CN" altLang="en-US" sz="2000" b="1" dirty="0">
                <a:solidFill>
                  <a:srgbClr val="FF0000"/>
                </a:solidFill>
                <a:latin typeface="微软雅黑" panose="020B0503020204020204" charset="-122"/>
                <a:ea typeface="微软雅黑" panose="020B0503020204020204" charset="-122"/>
              </a:rPr>
              <a:t>中</a:t>
            </a:r>
            <a:r>
              <a:rPr lang="en-US" altLang="zh-CN" sz="2000" b="1" dirty="0">
                <a:solidFill>
                  <a:srgbClr val="FF0000"/>
                </a:solidFill>
                <a:latin typeface="微软雅黑" panose="020B0503020204020204" charset="-122"/>
                <a:ea typeface="微软雅黑" panose="020B0503020204020204" charset="-122"/>
              </a:rPr>
              <a:t>\</a:t>
            </a:r>
            <a:r>
              <a:rPr lang="zh-CN" altLang="en-US" sz="2000" b="1" dirty="0">
                <a:solidFill>
                  <a:srgbClr val="FF0000"/>
                </a:solidFill>
                <a:latin typeface="微软雅黑" panose="020B0503020204020204" charset="-122"/>
                <a:ea typeface="微软雅黑" panose="020B0503020204020204" charset="-122"/>
              </a:rPr>
              <a:t>西线满负荷运行年调水</a:t>
            </a:r>
            <a:r>
              <a:rPr lang="en-US" altLang="zh-CN" sz="2000" b="1" dirty="0">
                <a:solidFill>
                  <a:srgbClr val="FF0000"/>
                </a:solidFill>
                <a:latin typeface="微软雅黑" panose="020B0503020204020204" charset="-122"/>
                <a:ea typeface="微软雅黑" panose="020B0503020204020204" charset="-122"/>
              </a:rPr>
              <a:t>480</a:t>
            </a:r>
            <a:r>
              <a:rPr lang="zh-CN" altLang="en-US" sz="2000" b="1" dirty="0">
                <a:solidFill>
                  <a:srgbClr val="FF0000"/>
                </a:solidFill>
                <a:latin typeface="微软雅黑" panose="020B0503020204020204" charset="-122"/>
                <a:ea typeface="微软雅黑" panose="020B0503020204020204" charset="-122"/>
              </a:rPr>
              <a:t>亿立方</a:t>
            </a:r>
            <a:endParaRPr lang="zh-CN" altLang="en-US" sz="2000" b="1" dirty="0">
              <a:solidFill>
                <a:srgbClr val="FF0000"/>
              </a:solidFill>
              <a:latin typeface="微软雅黑" panose="020B0503020204020204" charset="-122"/>
              <a:ea typeface="微软雅黑" panose="020B0503020204020204" charset="-122"/>
            </a:endParaRPr>
          </a:p>
        </p:txBody>
      </p:sp>
      <p:sp>
        <p:nvSpPr>
          <p:cNvPr id="21510" name="Line 6"/>
          <p:cNvSpPr/>
          <p:nvPr/>
        </p:nvSpPr>
        <p:spPr>
          <a:xfrm>
            <a:off x="1919288" y="4365625"/>
            <a:ext cx="8280400" cy="0"/>
          </a:xfrm>
          <a:prstGeom prst="line">
            <a:avLst/>
          </a:prstGeom>
          <a:ln w="57150" cap="flat" cmpd="sng">
            <a:solidFill>
              <a:schemeClr val="tx1"/>
            </a:solidFill>
            <a:prstDash val="solid"/>
            <a:headEnd type="none" w="med" len="med"/>
            <a:tailEnd type="none" w="med" len="med"/>
          </a:ln>
        </p:spPr>
      </p:sp>
      <p:pic>
        <p:nvPicPr>
          <p:cNvPr id="21511" name="Picture 7" descr="Img308630588"/>
          <p:cNvPicPr>
            <a:picLocks noChangeAspect="1"/>
          </p:cNvPicPr>
          <p:nvPr/>
        </p:nvPicPr>
        <p:blipFill>
          <a:blip r:embed="rId1"/>
          <a:stretch>
            <a:fillRect/>
          </a:stretch>
        </p:blipFill>
        <p:spPr>
          <a:xfrm>
            <a:off x="6383338" y="476250"/>
            <a:ext cx="4067175" cy="2543175"/>
          </a:xfrm>
          <a:prstGeom prst="rect">
            <a:avLst/>
          </a:prstGeom>
          <a:noFill/>
          <a:ln w="9525">
            <a:noFill/>
          </a:ln>
        </p:spPr>
      </p:pic>
      <p:sp>
        <p:nvSpPr>
          <p:cNvPr id="21512" name="Text Box 8"/>
          <p:cNvSpPr txBox="1"/>
          <p:nvPr/>
        </p:nvSpPr>
        <p:spPr>
          <a:xfrm>
            <a:off x="4224338" y="6021388"/>
            <a:ext cx="2519362" cy="368300"/>
          </a:xfrm>
          <a:prstGeom prst="rect">
            <a:avLst/>
          </a:prstGeom>
          <a:noFill/>
          <a:ln w="9525">
            <a:noFill/>
          </a:ln>
        </p:spPr>
        <p:txBody>
          <a:bodyPr>
            <a:spAutoFit/>
          </a:bodyPr>
          <a:p>
            <a:pPr>
              <a:spcBef>
                <a:spcPct val="50000"/>
              </a:spcBef>
            </a:pPr>
            <a:r>
              <a:rPr lang="zh-CN" altLang="en-US" b="1" dirty="0">
                <a:solidFill>
                  <a:srgbClr val="FFFF00"/>
                </a:solidFill>
                <a:latin typeface="微软雅黑" panose="020B0503020204020204" charset="-122"/>
                <a:ea typeface="微软雅黑" panose="020B0503020204020204" charset="-122"/>
              </a:rPr>
              <a:t>外加</a:t>
            </a:r>
            <a:r>
              <a:rPr lang="en-US" altLang="zh-CN" b="1" dirty="0">
                <a:solidFill>
                  <a:srgbClr val="FFFF00"/>
                </a:solidFill>
                <a:latin typeface="微软雅黑" panose="020B0503020204020204" charset="-122"/>
                <a:ea typeface="微软雅黑" panose="020B0503020204020204" charset="-122"/>
              </a:rPr>
              <a:t>200</a:t>
            </a:r>
            <a:r>
              <a:rPr lang="zh-CN" altLang="en-US" b="1" dirty="0">
                <a:solidFill>
                  <a:srgbClr val="FFFF00"/>
                </a:solidFill>
                <a:latin typeface="微软雅黑" panose="020B0503020204020204" charset="-122"/>
                <a:ea typeface="微软雅黑" panose="020B0503020204020204" charset="-122"/>
              </a:rPr>
              <a:t>亿元的运费</a:t>
            </a:r>
            <a:endParaRPr lang="zh-CN" altLang="en-US" b="1" dirty="0">
              <a:solidFill>
                <a:srgbClr val="FFFF00"/>
              </a:solidFill>
              <a:latin typeface="微软雅黑" panose="020B0503020204020204" charset="-122"/>
              <a:ea typeface="微软雅黑" panose="020B0503020204020204"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Text Box 2"/>
          <p:cNvSpPr txBox="1"/>
          <p:nvPr/>
        </p:nvSpPr>
        <p:spPr>
          <a:xfrm>
            <a:off x="2351088" y="620713"/>
            <a:ext cx="3887787" cy="521970"/>
          </a:xfrm>
          <a:prstGeom prst="rect">
            <a:avLst/>
          </a:prstGeom>
          <a:noFill/>
          <a:ln w="9525">
            <a:noFill/>
          </a:ln>
        </p:spPr>
        <p:txBody>
          <a:bodyPr>
            <a:spAutoFit/>
          </a:bodyPr>
          <a:p>
            <a:pPr>
              <a:spcBef>
                <a:spcPct val="50000"/>
              </a:spcBef>
            </a:pPr>
            <a:r>
              <a:rPr lang="zh-CN" altLang="en-US" sz="2800" b="1" i="1" dirty="0">
                <a:solidFill>
                  <a:srgbClr val="FF3300"/>
                </a:solidFill>
                <a:latin typeface="Garamond" panose="02020404030301010803" pitchFamily="18" charset="0"/>
                <a:ea typeface="微软雅黑" panose="020B0503020204020204" charset="-122"/>
              </a:rPr>
              <a:t>病虫科学防控</a:t>
            </a:r>
            <a:endParaRPr lang="zh-CN" altLang="en-US" sz="2800" b="1" i="1" dirty="0">
              <a:solidFill>
                <a:srgbClr val="FF3300"/>
              </a:solidFill>
              <a:latin typeface="Garamond" panose="02020404030301010803" pitchFamily="18" charset="0"/>
              <a:ea typeface="微软雅黑" panose="020B0503020204020204" charset="-122"/>
            </a:endParaRPr>
          </a:p>
        </p:txBody>
      </p:sp>
      <p:sp>
        <p:nvSpPr>
          <p:cNvPr id="22532" name="Text Box 4"/>
          <p:cNvSpPr txBox="1"/>
          <p:nvPr/>
        </p:nvSpPr>
        <p:spPr>
          <a:xfrm>
            <a:off x="3142933" y="1749743"/>
            <a:ext cx="2303462" cy="398780"/>
          </a:xfrm>
          <a:prstGeom prst="rect">
            <a:avLst/>
          </a:prstGeom>
          <a:noFill/>
          <a:ln w="9525">
            <a:noFill/>
          </a:ln>
        </p:spPr>
        <p:txBody>
          <a:bodyPr>
            <a:spAutoFit/>
          </a:bodyPr>
          <a:p>
            <a:pPr>
              <a:spcBef>
                <a:spcPct val="50000"/>
              </a:spcBef>
            </a:pPr>
            <a:r>
              <a:rPr lang="zh-CN" altLang="en-US" sz="2000" b="1" dirty="0">
                <a:latin typeface="Garamond" panose="02020404030301010803" pitchFamily="18" charset="0"/>
                <a:ea typeface="微软雅黑" panose="020B0503020204020204" charset="-122"/>
              </a:rPr>
              <a:t>生物与非生物胁迫：</a:t>
            </a:r>
            <a:endParaRPr lang="zh-CN" altLang="en-US" sz="2000" b="1" dirty="0">
              <a:latin typeface="Garamond" panose="02020404030301010803" pitchFamily="18" charset="0"/>
              <a:ea typeface="微软雅黑" panose="020B0503020204020204" charset="-122"/>
            </a:endParaRPr>
          </a:p>
        </p:txBody>
      </p:sp>
      <p:sp>
        <p:nvSpPr>
          <p:cNvPr id="25605" name="Rectangle 5"/>
          <p:cNvSpPr>
            <a:spLocks noChangeArrowheads="1"/>
          </p:cNvSpPr>
          <p:nvPr/>
        </p:nvSpPr>
        <p:spPr bwMode="auto">
          <a:xfrm>
            <a:off x="1703388" y="2924175"/>
            <a:ext cx="4176713" cy="2952750"/>
          </a:xfrm>
          <a:prstGeom prst="rect">
            <a:avLst/>
          </a:prstGeom>
          <a:noFill/>
          <a:ln w="9525">
            <a:solidFill>
              <a:schemeClr val="tx1"/>
            </a:solidFill>
            <a:miter lim="800000"/>
          </a:ln>
          <a:effectLst/>
        </p:spPr>
        <p:txBody>
          <a:bodyPr/>
          <a:lstStyle/>
          <a:p>
            <a:pPr marL="342900" marR="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a:pPr>
            <a:r>
              <a:rPr kumimoji="0" lang="zh-CN" altLang="en-US" sz="2000" b="1" i="0" u="none" strike="noStrike" kern="1200" cap="none" spc="0" normalizeH="0" baseline="0" noProof="0">
                <a:ln>
                  <a:noFill/>
                </a:ln>
                <a:solidFill>
                  <a:schemeClr val="tx1"/>
                </a:solidFill>
                <a:effectLst>
                  <a:outerShdw blurRad="38100" dist="38100" dir="2700000" algn="tl">
                    <a:srgbClr val="000000"/>
                  </a:outerShdw>
                </a:effectLst>
                <a:uLnTx/>
                <a:uFillTx/>
                <a:latin typeface="Garamond" panose="02020404030301010803" pitchFamily="18" charset="0"/>
                <a:ea typeface="微软雅黑" panose="020B0503020204020204" charset="-122"/>
                <a:cs typeface="+mn-cs"/>
              </a:rPr>
              <a:t>病虫危害</a:t>
            </a:r>
            <a:endParaRPr kumimoji="0" lang="zh-CN" altLang="en-US" sz="2000" b="1" i="0" u="none" strike="noStrike" kern="1200" cap="none" spc="0" normalizeH="0" baseline="0" noProof="0">
              <a:ln>
                <a:noFill/>
              </a:ln>
              <a:solidFill>
                <a:schemeClr val="tx1"/>
              </a:solidFill>
              <a:effectLst>
                <a:outerShdw blurRad="38100" dist="38100" dir="2700000" algn="tl">
                  <a:srgbClr val="000000"/>
                </a:outerShdw>
              </a:effectLst>
              <a:uLnTx/>
              <a:uFillTx/>
              <a:latin typeface="Garamond" panose="02020404030301010803" pitchFamily="18" charset="0"/>
              <a:ea typeface="微软雅黑" panose="020B0503020204020204" charset="-122"/>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kumimoji="0" lang="zh-CN" altLang="en-US" sz="2000" b="1" i="0" u="none" strike="noStrike" kern="1200" cap="none" spc="0" normalizeH="0" baseline="0" noProof="0">
                <a:ln>
                  <a:noFill/>
                </a:ln>
                <a:solidFill>
                  <a:schemeClr val="tx1"/>
                </a:solidFill>
                <a:effectLst>
                  <a:outerShdw blurRad="38100" dist="38100" dir="2700000" algn="tl">
                    <a:srgbClr val="000000"/>
                  </a:outerShdw>
                </a:effectLst>
                <a:uLnTx/>
                <a:uFillTx/>
                <a:latin typeface="Garamond" panose="02020404030301010803" pitchFamily="18" charset="0"/>
                <a:ea typeface="微软雅黑" panose="020B0503020204020204" charset="-122"/>
                <a:cs typeface="+mn-cs"/>
              </a:rPr>
              <a:t>         病虫害约束：不打农药，能收获多少粮食？</a:t>
            </a:r>
            <a:endParaRPr kumimoji="0" lang="zh-CN" altLang="en-US" sz="2000" b="1" i="0" u="none" strike="noStrike" kern="1200" cap="none" spc="0" normalizeH="0" baseline="0" noProof="0">
              <a:ln>
                <a:noFill/>
              </a:ln>
              <a:solidFill>
                <a:schemeClr val="tx1"/>
              </a:solidFill>
              <a:effectLst>
                <a:outerShdw blurRad="38100" dist="38100" dir="2700000" algn="tl">
                  <a:srgbClr val="000000"/>
                </a:outerShdw>
              </a:effectLst>
              <a:uLnTx/>
              <a:uFillTx/>
              <a:latin typeface="Garamond" panose="02020404030301010803" pitchFamily="18" charset="0"/>
              <a:ea typeface="微软雅黑" panose="020B0503020204020204" charset="-122"/>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kumimoji="1" lang="zh-CN" altLang="en-US" sz="2800" b="1" i="0" u="none" strike="noStrike" kern="1200" cap="none" spc="0" normalizeH="0" baseline="0" noProof="0">
                <a:ln>
                  <a:noFill/>
                </a:ln>
                <a:solidFill>
                  <a:schemeClr val="tx1"/>
                </a:solidFill>
                <a:effectLst>
                  <a:outerShdw blurRad="38100" dist="38100" dir="2700000" algn="tl">
                    <a:srgbClr val="000000"/>
                  </a:outerShdw>
                </a:effectLst>
                <a:uLnTx/>
                <a:uFillTx/>
                <a:latin typeface="Garamond" panose="02020404030301010803" pitchFamily="18" charset="0"/>
                <a:ea typeface="宋体" panose="02010600030101010101" pitchFamily="2" charset="-122"/>
                <a:cs typeface="+mn-cs"/>
              </a:rPr>
              <a:t>          </a:t>
            </a:r>
            <a:r>
              <a:rPr kumimoji="1" lang="zh-CN" altLang="en-US" sz="2800" b="1" i="0" u="none" strike="noStrike" kern="1200" cap="none" spc="0" normalizeH="0" baseline="0" noProof="0">
                <a:ln>
                  <a:noFill/>
                </a:ln>
                <a:solidFill>
                  <a:srgbClr val="FF0000"/>
                </a:solidFill>
                <a:effectLst>
                  <a:outerShdw blurRad="38100" dist="38100" dir="2700000" algn="tl">
                    <a:srgbClr val="000000"/>
                  </a:outerShdw>
                </a:effectLst>
                <a:uLnTx/>
                <a:uFillTx/>
                <a:latin typeface="微软雅黑" panose="020B0503020204020204" charset="-122"/>
                <a:ea typeface="微软雅黑" panose="020B0503020204020204" charset="-122"/>
                <a:cs typeface="+mn-cs"/>
              </a:rPr>
              <a:t> </a:t>
            </a:r>
            <a:r>
              <a:rPr kumimoji="1" lang="zh-CN" altLang="en-US" sz="2000" b="1" i="0" u="none" strike="noStrike" kern="1200" cap="none" spc="0" normalizeH="0" baseline="0" noProof="0">
                <a:ln>
                  <a:noFill/>
                </a:ln>
                <a:solidFill>
                  <a:srgbClr val="FF0000"/>
                </a:solidFill>
                <a:effectLst>
                  <a:outerShdw blurRad="38100" dist="38100" dir="2700000" algn="tl">
                    <a:srgbClr val="000000"/>
                  </a:outerShdw>
                </a:effectLst>
                <a:uLnTx/>
                <a:uFillTx/>
                <a:latin typeface="微软雅黑" panose="020B0503020204020204" charset="-122"/>
                <a:ea typeface="微软雅黑" panose="020B0503020204020204" charset="-122"/>
                <a:cs typeface="+mn-cs"/>
              </a:rPr>
              <a:t>湖北省农业厅植保总站做了一次大型水稻对比实验，结果令人震惊：在病虫常发区，不打农药的情形下，粮食收成仅有</a:t>
            </a:r>
            <a:r>
              <a:rPr kumimoji="1" lang="en-US" altLang="zh-CN" sz="2000" b="1" i="0" u="none" strike="noStrike" kern="1200" cap="none" spc="0" normalizeH="0" baseline="0" noProof="0">
                <a:ln>
                  <a:noFill/>
                </a:ln>
                <a:solidFill>
                  <a:srgbClr val="FF0000"/>
                </a:solidFill>
                <a:effectLst>
                  <a:outerShdw blurRad="38100" dist="38100" dir="2700000" algn="tl">
                    <a:srgbClr val="000000"/>
                  </a:outerShdw>
                </a:effectLst>
                <a:uLnTx/>
                <a:uFillTx/>
                <a:latin typeface="微软雅黑" panose="020B0503020204020204" charset="-122"/>
                <a:ea typeface="微软雅黑" panose="020B0503020204020204" charset="-122"/>
                <a:cs typeface="+mn-cs"/>
              </a:rPr>
              <a:t>20%</a:t>
            </a:r>
            <a:r>
              <a:rPr kumimoji="1" lang="zh-CN" altLang="en-US" sz="2000" b="1" i="0" u="none" strike="noStrike" kern="1200" cap="none" spc="0" normalizeH="0" baseline="0" noProof="0">
                <a:ln>
                  <a:noFill/>
                </a:ln>
                <a:solidFill>
                  <a:srgbClr val="FF0000"/>
                </a:solidFill>
                <a:effectLst>
                  <a:outerShdw blurRad="38100" dist="38100" dir="2700000" algn="tl">
                    <a:srgbClr val="000000"/>
                  </a:outerShdw>
                </a:effectLst>
                <a:uLnTx/>
                <a:uFillTx/>
                <a:latin typeface="微软雅黑" panose="020B0503020204020204" charset="-122"/>
                <a:ea typeface="微软雅黑" panose="020B0503020204020204" charset="-122"/>
                <a:cs typeface="+mn-cs"/>
              </a:rPr>
              <a:t>。</a:t>
            </a:r>
            <a:endParaRPr kumimoji="1" lang="zh-CN" altLang="en-US" sz="2000" b="1" i="0" u="none" strike="noStrike" kern="1200" cap="none" spc="0" normalizeH="0" baseline="0" noProof="0">
              <a:ln>
                <a:noFill/>
              </a:ln>
              <a:solidFill>
                <a:srgbClr val="FF0000"/>
              </a:solidFill>
              <a:effectLst>
                <a:outerShdw blurRad="38100" dist="38100" dir="2700000" algn="tl">
                  <a:srgbClr val="000000"/>
                </a:outerShdw>
              </a:effectLst>
              <a:uLnTx/>
              <a:uFillTx/>
              <a:latin typeface="微软雅黑" panose="020B0503020204020204" charset="-122"/>
              <a:ea typeface="微软雅黑" panose="020B0503020204020204" charset="-122"/>
              <a:cs typeface="+mn-cs"/>
            </a:endParaRPr>
          </a:p>
        </p:txBody>
      </p:sp>
      <p:pic>
        <p:nvPicPr>
          <p:cNvPr id="22534" name="Picture 7" descr="rpnl1"/>
          <p:cNvPicPr>
            <a:picLocks noChangeAspect="1"/>
          </p:cNvPicPr>
          <p:nvPr/>
        </p:nvPicPr>
        <p:blipFill>
          <a:blip r:embed="rId1"/>
          <a:stretch>
            <a:fillRect/>
          </a:stretch>
        </p:blipFill>
        <p:spPr>
          <a:xfrm>
            <a:off x="6383338" y="0"/>
            <a:ext cx="3527425" cy="2339975"/>
          </a:xfrm>
          <a:prstGeom prst="rect">
            <a:avLst/>
          </a:prstGeom>
          <a:noFill/>
          <a:ln w="9525">
            <a:noFill/>
          </a:ln>
        </p:spPr>
      </p:pic>
      <p:pic>
        <p:nvPicPr>
          <p:cNvPr id="22535" name="Picture 2057"/>
          <p:cNvPicPr>
            <a:picLocks noChangeAspect="1"/>
          </p:cNvPicPr>
          <p:nvPr/>
        </p:nvPicPr>
        <p:blipFill>
          <a:blip r:embed="rId2">
            <a:lum bright="6000" contrast="6000"/>
          </a:blip>
          <a:stretch>
            <a:fillRect/>
          </a:stretch>
        </p:blipFill>
        <p:spPr>
          <a:xfrm>
            <a:off x="7391400" y="2060575"/>
            <a:ext cx="3097213" cy="2286000"/>
          </a:xfrm>
          <a:prstGeom prst="rect">
            <a:avLst/>
          </a:prstGeom>
          <a:noFill/>
          <a:ln w="9525">
            <a:noFill/>
          </a:ln>
        </p:spPr>
      </p:pic>
      <p:pic>
        <p:nvPicPr>
          <p:cNvPr id="22536" name="Picture 6" descr="DSC00346"/>
          <p:cNvPicPr>
            <a:picLocks noChangeAspect="1"/>
          </p:cNvPicPr>
          <p:nvPr/>
        </p:nvPicPr>
        <p:blipFill>
          <a:blip r:embed="rId3"/>
          <a:stretch>
            <a:fillRect/>
          </a:stretch>
        </p:blipFill>
        <p:spPr>
          <a:xfrm>
            <a:off x="6024563" y="4265613"/>
            <a:ext cx="3457575" cy="2592387"/>
          </a:xfrm>
          <a:prstGeom prst="rect">
            <a:avLst/>
          </a:prstGeom>
          <a:noFill/>
          <a:ln w="9525">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Text Box 2"/>
          <p:cNvSpPr txBox="1"/>
          <p:nvPr/>
        </p:nvSpPr>
        <p:spPr>
          <a:xfrm>
            <a:off x="2351088" y="620713"/>
            <a:ext cx="3887787" cy="521970"/>
          </a:xfrm>
          <a:prstGeom prst="rect">
            <a:avLst/>
          </a:prstGeom>
          <a:noFill/>
          <a:ln w="9525">
            <a:noFill/>
          </a:ln>
        </p:spPr>
        <p:txBody>
          <a:bodyPr>
            <a:spAutoFit/>
          </a:bodyPr>
          <a:p>
            <a:pPr>
              <a:spcBef>
                <a:spcPct val="50000"/>
              </a:spcBef>
            </a:pPr>
            <a:r>
              <a:rPr lang="zh-CN" altLang="en-US" sz="2800" b="1" i="1" dirty="0">
                <a:solidFill>
                  <a:srgbClr val="FF3300"/>
                </a:solidFill>
                <a:latin typeface="Garamond" panose="02020404030301010803" pitchFamily="18" charset="0"/>
                <a:ea typeface="微软雅黑" panose="020B0503020204020204" charset="-122"/>
              </a:rPr>
              <a:t>病虫害生物控制</a:t>
            </a:r>
            <a:endParaRPr lang="zh-CN" altLang="en-US" sz="2800" b="1" i="1" dirty="0">
              <a:solidFill>
                <a:srgbClr val="FF3300"/>
              </a:solidFill>
              <a:latin typeface="Garamond" panose="02020404030301010803" pitchFamily="18" charset="0"/>
              <a:ea typeface="微软雅黑" panose="020B0503020204020204" charset="-122"/>
            </a:endParaRPr>
          </a:p>
        </p:txBody>
      </p:sp>
      <p:sp>
        <p:nvSpPr>
          <p:cNvPr id="23556" name="Text Box 4"/>
          <p:cNvSpPr txBox="1"/>
          <p:nvPr/>
        </p:nvSpPr>
        <p:spPr>
          <a:xfrm>
            <a:off x="3529013" y="1806258"/>
            <a:ext cx="2303462" cy="398780"/>
          </a:xfrm>
          <a:prstGeom prst="rect">
            <a:avLst/>
          </a:prstGeom>
          <a:noFill/>
          <a:ln w="9525">
            <a:noFill/>
          </a:ln>
        </p:spPr>
        <p:txBody>
          <a:bodyPr>
            <a:spAutoFit/>
          </a:bodyPr>
          <a:p>
            <a:pPr>
              <a:spcBef>
                <a:spcPct val="50000"/>
              </a:spcBef>
            </a:pPr>
            <a:r>
              <a:rPr lang="zh-CN" altLang="en-US" sz="2000" b="1" dirty="0">
                <a:latin typeface="Garamond" panose="02020404030301010803" pitchFamily="18" charset="0"/>
                <a:ea typeface="微软雅黑" panose="020B0503020204020204" charset="-122"/>
              </a:rPr>
              <a:t>生物与非生物胁迫：</a:t>
            </a:r>
            <a:endParaRPr lang="zh-CN" altLang="en-US" sz="2000" b="1" dirty="0">
              <a:latin typeface="Garamond" panose="02020404030301010803" pitchFamily="18" charset="0"/>
              <a:ea typeface="微软雅黑" panose="020B0503020204020204" charset="-122"/>
            </a:endParaRPr>
          </a:p>
        </p:txBody>
      </p:sp>
      <p:sp>
        <p:nvSpPr>
          <p:cNvPr id="26629" name="Rectangle 5"/>
          <p:cNvSpPr>
            <a:spLocks noChangeArrowheads="1"/>
          </p:cNvSpPr>
          <p:nvPr/>
        </p:nvSpPr>
        <p:spPr bwMode="auto">
          <a:xfrm>
            <a:off x="1919288" y="3068638"/>
            <a:ext cx="4176713" cy="2449513"/>
          </a:xfrm>
          <a:prstGeom prst="rect">
            <a:avLst/>
          </a:prstGeom>
          <a:noFill/>
          <a:ln w="9525">
            <a:solidFill>
              <a:schemeClr val="tx1"/>
            </a:solidFill>
            <a:miter lim="800000"/>
          </a:ln>
          <a:effectLst/>
        </p:spPr>
        <p:txBody>
          <a:bodyPr/>
          <a:lstStyle/>
          <a:p>
            <a:pPr marL="342900" marR="0" lvl="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defRPr/>
            </a:pPr>
            <a:r>
              <a:rPr kumimoji="0" lang="zh-CN" altLang="en-US" sz="2000" b="1" i="0" u="none" strike="noStrike" kern="1200" cap="none" spc="0" normalizeH="0" baseline="0" noProof="0">
                <a:ln>
                  <a:noFill/>
                </a:ln>
                <a:solidFill>
                  <a:schemeClr val="tx1"/>
                </a:solidFill>
                <a:effectLst>
                  <a:outerShdw blurRad="38100" dist="38100" dir="2700000" algn="tl">
                    <a:srgbClr val="000000"/>
                  </a:outerShdw>
                </a:effectLst>
                <a:uLnTx/>
                <a:uFillTx/>
                <a:latin typeface="Garamond" panose="02020404030301010803" pitchFamily="18" charset="0"/>
                <a:ea typeface="微软雅黑" panose="020B0503020204020204" charset="-122"/>
                <a:cs typeface="+mn-cs"/>
              </a:rPr>
              <a:t>草危害</a:t>
            </a:r>
            <a:endParaRPr kumimoji="0" lang="zh-CN" altLang="en-US" sz="2000" b="1" i="0" u="none" strike="noStrike" kern="1200" cap="none" spc="0" normalizeH="0" baseline="0" noProof="0">
              <a:ln>
                <a:noFill/>
              </a:ln>
              <a:solidFill>
                <a:schemeClr val="tx1"/>
              </a:solidFill>
              <a:effectLst>
                <a:outerShdw blurRad="38100" dist="38100" dir="2700000" algn="tl">
                  <a:srgbClr val="000000"/>
                </a:outerShdw>
              </a:effectLst>
              <a:uLnTx/>
              <a:uFillTx/>
              <a:latin typeface="Garamond" panose="02020404030301010803" pitchFamily="18" charset="0"/>
              <a:ea typeface="微软雅黑" panose="020B0503020204020204" charset="-122"/>
              <a:cs typeface="+mn-cs"/>
            </a:endParaRPr>
          </a:p>
          <a:p>
            <a:pPr marL="342900" marR="0" lvl="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defRPr/>
            </a:pPr>
            <a:r>
              <a:rPr kumimoji="0" lang="zh-CN" altLang="en-US" sz="2000" b="1" i="0" u="none" strike="noStrike" kern="1200" cap="none" spc="0" normalizeH="0" baseline="0" noProof="0">
                <a:ln>
                  <a:noFill/>
                </a:ln>
                <a:solidFill>
                  <a:schemeClr val="tx1"/>
                </a:solidFill>
                <a:effectLst>
                  <a:outerShdw blurRad="38100" dist="38100" dir="2700000" algn="tl">
                    <a:srgbClr val="000000"/>
                  </a:outerShdw>
                </a:effectLst>
                <a:uLnTx/>
                <a:uFillTx/>
                <a:latin typeface="Garamond" panose="02020404030301010803" pitchFamily="18" charset="0"/>
                <a:ea typeface="微软雅黑" panose="020B0503020204020204" charset="-122"/>
                <a:cs typeface="+mn-cs"/>
              </a:rPr>
              <a:t>         国内水稻杂草</a:t>
            </a:r>
            <a:r>
              <a:rPr kumimoji="0" lang="en-US" altLang="zh-CN" sz="2000" b="1" i="0" u="none" strike="noStrike" kern="1200" cap="none" spc="0" normalizeH="0" baseline="0" noProof="0">
                <a:ln>
                  <a:noFill/>
                </a:ln>
                <a:solidFill>
                  <a:schemeClr val="tx1"/>
                </a:solidFill>
                <a:effectLst>
                  <a:outerShdw blurRad="38100" dist="38100" dir="2700000" algn="tl">
                    <a:srgbClr val="000000"/>
                  </a:outerShdw>
                </a:effectLst>
                <a:uLnTx/>
                <a:uFillTx/>
                <a:latin typeface="Garamond" panose="02020404030301010803" pitchFamily="18" charset="0"/>
                <a:ea typeface="微软雅黑" panose="020B0503020204020204" charset="-122"/>
                <a:cs typeface="+mn-cs"/>
              </a:rPr>
              <a:t>150</a:t>
            </a:r>
            <a:r>
              <a:rPr kumimoji="0" lang="zh-CN" altLang="en-US" sz="2000" b="1" i="0" u="none" strike="noStrike" kern="1200" cap="none" spc="0" normalizeH="0" baseline="0" noProof="0">
                <a:ln>
                  <a:noFill/>
                </a:ln>
                <a:solidFill>
                  <a:schemeClr val="tx1"/>
                </a:solidFill>
                <a:effectLst>
                  <a:outerShdw blurRad="38100" dist="38100" dir="2700000" algn="tl">
                    <a:srgbClr val="000000"/>
                  </a:outerShdw>
                </a:effectLst>
                <a:uLnTx/>
                <a:uFillTx/>
                <a:latin typeface="Garamond" panose="02020404030301010803" pitchFamily="18" charset="0"/>
                <a:ea typeface="微软雅黑" panose="020B0503020204020204" charset="-122"/>
                <a:cs typeface="+mn-cs"/>
              </a:rPr>
              <a:t>多种；</a:t>
            </a:r>
            <a:endParaRPr kumimoji="0" lang="zh-CN" altLang="en-US" sz="2000" b="1" i="0" u="none" strike="noStrike" kern="1200" cap="none" spc="0" normalizeH="0" baseline="0" noProof="0">
              <a:ln>
                <a:noFill/>
              </a:ln>
              <a:solidFill>
                <a:schemeClr val="tx1"/>
              </a:solidFill>
              <a:effectLst>
                <a:outerShdw blurRad="38100" dist="38100" dir="2700000" algn="tl">
                  <a:srgbClr val="000000"/>
                </a:outerShdw>
              </a:effectLst>
              <a:uLnTx/>
              <a:uFillTx/>
              <a:latin typeface="Garamond" panose="02020404030301010803" pitchFamily="18" charset="0"/>
              <a:ea typeface="微软雅黑" panose="020B0503020204020204" charset="-122"/>
              <a:cs typeface="+mn-cs"/>
            </a:endParaRPr>
          </a:p>
          <a:p>
            <a:pPr marL="342900" marR="0" lvl="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defRPr/>
            </a:pPr>
            <a:r>
              <a:rPr kumimoji="0" lang="zh-CN" altLang="en-US" sz="2000" b="1" i="0" u="none" strike="noStrike" kern="1200" cap="none" spc="0" normalizeH="0" baseline="0" noProof="0">
                <a:ln>
                  <a:noFill/>
                </a:ln>
                <a:solidFill>
                  <a:schemeClr val="tx1"/>
                </a:solidFill>
                <a:effectLst>
                  <a:outerShdw blurRad="38100" dist="38100" dir="2700000" algn="tl">
                    <a:srgbClr val="000000"/>
                  </a:outerShdw>
                </a:effectLst>
                <a:uLnTx/>
                <a:uFillTx/>
                <a:latin typeface="Garamond" panose="02020404030301010803" pitchFamily="18" charset="0"/>
                <a:ea typeface="微软雅黑" panose="020B0503020204020204" charset="-122"/>
                <a:cs typeface="+mn-cs"/>
              </a:rPr>
              <a:t>         水稻减产</a:t>
            </a:r>
            <a:r>
              <a:rPr kumimoji="0" lang="en-US" altLang="zh-CN" sz="2000" b="1" i="0" u="none" strike="noStrike" kern="1200" cap="none" spc="0" normalizeH="0" baseline="0" noProof="0">
                <a:ln>
                  <a:noFill/>
                </a:ln>
                <a:solidFill>
                  <a:schemeClr val="tx1"/>
                </a:solidFill>
                <a:effectLst>
                  <a:outerShdw blurRad="38100" dist="38100" dir="2700000" algn="tl">
                    <a:srgbClr val="000000"/>
                  </a:outerShdw>
                </a:effectLst>
                <a:uLnTx/>
                <a:uFillTx/>
                <a:latin typeface="Garamond" panose="02020404030301010803" pitchFamily="18" charset="0"/>
                <a:ea typeface="微软雅黑" panose="020B0503020204020204" charset="-122"/>
                <a:cs typeface="+mn-cs"/>
              </a:rPr>
              <a:t>15-30%</a:t>
            </a:r>
            <a:r>
              <a:rPr kumimoji="0" lang="zh-CN" altLang="en-US" sz="2000" b="1" i="0" u="none" strike="noStrike" kern="1200" cap="none" spc="0" normalizeH="0" baseline="0" noProof="0">
                <a:ln>
                  <a:noFill/>
                </a:ln>
                <a:solidFill>
                  <a:schemeClr val="tx1"/>
                </a:solidFill>
                <a:effectLst>
                  <a:outerShdw blurRad="38100" dist="38100" dir="2700000" algn="tl">
                    <a:srgbClr val="000000"/>
                  </a:outerShdw>
                </a:effectLst>
                <a:uLnTx/>
                <a:uFillTx/>
                <a:latin typeface="Garamond" panose="02020404030301010803" pitchFamily="18" charset="0"/>
                <a:ea typeface="微软雅黑" panose="020B0503020204020204" charset="-122"/>
                <a:cs typeface="+mn-cs"/>
              </a:rPr>
              <a:t>；</a:t>
            </a:r>
            <a:endParaRPr kumimoji="0" lang="zh-CN" altLang="en-US" sz="2000" b="1" i="0" u="none" strike="noStrike" kern="1200" cap="none" spc="0" normalizeH="0" baseline="0" noProof="0">
              <a:ln>
                <a:noFill/>
              </a:ln>
              <a:solidFill>
                <a:schemeClr val="tx1"/>
              </a:solidFill>
              <a:effectLst>
                <a:outerShdw blurRad="38100" dist="38100" dir="2700000" algn="tl">
                  <a:srgbClr val="000000"/>
                </a:outerShdw>
              </a:effectLst>
              <a:uLnTx/>
              <a:uFillTx/>
              <a:latin typeface="Garamond" panose="02020404030301010803" pitchFamily="18" charset="0"/>
              <a:ea typeface="微软雅黑" panose="020B0503020204020204" charset="-122"/>
              <a:cs typeface="+mn-cs"/>
            </a:endParaRPr>
          </a:p>
          <a:p>
            <a:pPr marL="342900" marR="0" lvl="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defRPr/>
            </a:pPr>
            <a:r>
              <a:rPr kumimoji="0" lang="zh-CN" altLang="en-US" sz="2000" b="1" i="0" u="none" strike="noStrike" kern="1200" cap="none" spc="0" normalizeH="0" baseline="0" noProof="0">
                <a:ln>
                  <a:noFill/>
                </a:ln>
                <a:solidFill>
                  <a:schemeClr val="tx1"/>
                </a:solidFill>
                <a:effectLst>
                  <a:outerShdw blurRad="38100" dist="38100" dir="2700000" algn="tl">
                    <a:srgbClr val="000000"/>
                  </a:outerShdw>
                </a:effectLst>
                <a:uLnTx/>
                <a:uFillTx/>
                <a:latin typeface="Garamond" panose="02020404030301010803" pitchFamily="18" charset="0"/>
                <a:ea typeface="微软雅黑" panose="020B0503020204020204" charset="-122"/>
                <a:cs typeface="+mn-cs"/>
              </a:rPr>
              <a:t>         常年以有效成分计用药</a:t>
            </a:r>
            <a:r>
              <a:rPr kumimoji="0" lang="en-US" altLang="zh-CN" sz="2000" b="1" i="0" u="none" strike="noStrike" kern="1200" cap="none" spc="0" normalizeH="0" baseline="0" noProof="0">
                <a:ln>
                  <a:noFill/>
                </a:ln>
                <a:solidFill>
                  <a:schemeClr val="tx1"/>
                </a:solidFill>
                <a:effectLst>
                  <a:outerShdw blurRad="38100" dist="38100" dir="2700000" algn="tl">
                    <a:srgbClr val="000000"/>
                  </a:outerShdw>
                </a:effectLst>
                <a:uLnTx/>
                <a:uFillTx/>
                <a:latin typeface="Garamond" panose="02020404030301010803" pitchFamily="18" charset="0"/>
                <a:ea typeface="微软雅黑" panose="020B0503020204020204" charset="-122"/>
                <a:cs typeface="+mn-cs"/>
              </a:rPr>
              <a:t>2</a:t>
            </a:r>
            <a:r>
              <a:rPr kumimoji="0" lang="zh-CN" altLang="en-US" sz="2000" b="1" i="0" u="none" strike="noStrike" kern="1200" cap="none" spc="0" normalizeH="0" baseline="0" noProof="0">
                <a:ln>
                  <a:noFill/>
                </a:ln>
                <a:solidFill>
                  <a:schemeClr val="tx1"/>
                </a:solidFill>
                <a:effectLst>
                  <a:outerShdw blurRad="38100" dist="38100" dir="2700000" algn="tl">
                    <a:srgbClr val="000000"/>
                  </a:outerShdw>
                </a:effectLst>
                <a:uLnTx/>
                <a:uFillTx/>
                <a:latin typeface="Garamond" panose="02020404030301010803" pitchFamily="18" charset="0"/>
                <a:ea typeface="微软雅黑" panose="020B0503020204020204" charset="-122"/>
                <a:cs typeface="+mn-cs"/>
              </a:rPr>
              <a:t>万吨</a:t>
            </a:r>
            <a:endParaRPr kumimoji="1" lang="zh-CN" altLang="en-US" sz="2000" b="1" i="0" u="none" strike="noStrike" kern="1200" cap="none" spc="0" normalizeH="0" baseline="0" noProof="0">
              <a:ln>
                <a:noFill/>
              </a:ln>
              <a:solidFill>
                <a:srgbClr val="FF0000"/>
              </a:solidFill>
              <a:effectLst>
                <a:outerShdw blurRad="38100" dist="38100" dir="2700000" algn="tl">
                  <a:srgbClr val="000000"/>
                </a:outerShdw>
              </a:effectLst>
              <a:uLnTx/>
              <a:uFillTx/>
              <a:latin typeface="微软雅黑" panose="020B0503020204020204" charset="-122"/>
              <a:ea typeface="微软雅黑" panose="020B0503020204020204" charset="-122"/>
              <a:cs typeface="+mn-cs"/>
            </a:endParaRPr>
          </a:p>
        </p:txBody>
      </p:sp>
      <p:pic>
        <p:nvPicPr>
          <p:cNvPr id="23558" name="Picture 6" descr="t0115aa27ef0e41f3e8"/>
          <p:cNvPicPr>
            <a:picLocks noChangeAspect="1"/>
          </p:cNvPicPr>
          <p:nvPr/>
        </p:nvPicPr>
        <p:blipFill>
          <a:blip r:embed="rId1"/>
          <a:stretch>
            <a:fillRect/>
          </a:stretch>
        </p:blipFill>
        <p:spPr>
          <a:xfrm>
            <a:off x="6672263" y="188913"/>
            <a:ext cx="3600450" cy="2400300"/>
          </a:xfrm>
          <a:prstGeom prst="rect">
            <a:avLst/>
          </a:prstGeom>
          <a:noFill/>
          <a:ln w="9525">
            <a:noFill/>
          </a:ln>
        </p:spPr>
      </p:pic>
      <p:pic>
        <p:nvPicPr>
          <p:cNvPr id="23559" name="Picture 7" descr="t01b250d1187242fbab"/>
          <p:cNvPicPr>
            <a:picLocks noChangeAspect="1"/>
          </p:cNvPicPr>
          <p:nvPr/>
        </p:nvPicPr>
        <p:blipFill>
          <a:blip r:embed="rId2"/>
          <a:stretch>
            <a:fillRect/>
          </a:stretch>
        </p:blipFill>
        <p:spPr>
          <a:xfrm>
            <a:off x="7620000" y="2205038"/>
            <a:ext cx="3048000" cy="2286000"/>
          </a:xfrm>
          <a:prstGeom prst="rect">
            <a:avLst/>
          </a:prstGeom>
          <a:noFill/>
          <a:ln w="9525">
            <a:noFill/>
          </a:ln>
        </p:spPr>
      </p:pic>
      <p:pic>
        <p:nvPicPr>
          <p:cNvPr id="23560" name="Picture 8" descr="t01b1836e6ee54ed7c5"/>
          <p:cNvPicPr>
            <a:picLocks noChangeAspect="1"/>
          </p:cNvPicPr>
          <p:nvPr/>
        </p:nvPicPr>
        <p:blipFill>
          <a:blip r:embed="rId3"/>
          <a:stretch>
            <a:fillRect/>
          </a:stretch>
        </p:blipFill>
        <p:spPr>
          <a:xfrm>
            <a:off x="6311900" y="4572000"/>
            <a:ext cx="3886200" cy="2286000"/>
          </a:xfrm>
          <a:prstGeom prst="rect">
            <a:avLst/>
          </a:prstGeom>
          <a:noFill/>
          <a:ln w="9525">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a:xfrm>
            <a:off x="4858385" y="1332230"/>
            <a:ext cx="6825615" cy="1480185"/>
          </a:xfrm>
        </p:spPr>
        <p:txBody>
          <a:bodyPr>
            <a:normAutofit/>
          </a:bodyPr>
          <a:lstStyle/>
          <a:p>
            <a:r>
              <a:rPr lang="zh-CN" altLang="en-US" dirty="0"/>
              <a:t>温、光、水、气管理技术</a:t>
            </a:r>
            <a:endParaRPr lang="zh-CN" altLang="en-US" dirty="0"/>
          </a:p>
        </p:txBody>
      </p:sp>
      <p:sp>
        <p:nvSpPr>
          <p:cNvPr id="6" name="文本占位符 5"/>
          <p:cNvSpPr>
            <a:spLocks noGrp="1"/>
          </p:cNvSpPr>
          <p:nvPr>
            <p:ph type="body" idx="1"/>
            <p:custDataLst>
              <p:tags r:id="rId2"/>
            </p:custDataLst>
          </p:nvPr>
        </p:nvSpPr>
        <p:spPr>
          <a:xfrm>
            <a:off x="5020945" y="3221355"/>
            <a:ext cx="6309360" cy="1015365"/>
          </a:xfrm>
        </p:spPr>
        <p:txBody>
          <a:bodyPr/>
          <a:lstStyle/>
          <a:p>
            <a:r>
              <a:rPr lang="zh-CN" altLang="en-US" dirty="0"/>
              <a:t>农业机械的大量应用，轻简高效生产是农业发展方向</a:t>
            </a:r>
            <a:endParaRPr lang="zh-CN" altLang="en-US" dirty="0"/>
          </a:p>
        </p:txBody>
      </p:sp>
      <p:sp>
        <p:nvSpPr>
          <p:cNvPr id="9" name="文本框 8"/>
          <p:cNvSpPr txBox="1"/>
          <p:nvPr>
            <p:custDataLst>
              <p:tags r:id="rId3"/>
            </p:custDataLst>
          </p:nvPr>
        </p:nvSpPr>
        <p:spPr>
          <a:xfrm rot="2040000">
            <a:off x="1488440" y="1111885"/>
            <a:ext cx="2804160" cy="922020"/>
          </a:xfrm>
          <a:prstGeom prst="rect">
            <a:avLst/>
          </a:prstGeom>
          <a:noFill/>
          <a:ln w="117475">
            <a:noFill/>
          </a:ln>
        </p:spPr>
        <p:txBody>
          <a:bodyPr wrap="square" rtlCol="0">
            <a:prstTxWarp prst="textPlain">
              <a:avLst/>
            </a:prstTxWarp>
            <a:spAutoFit/>
          </a:bodyPr>
          <a:lstStyle/>
          <a:p>
            <a:r>
              <a:rPr lang="zh-CN" altLang="en-US" sz="1400" spc="100" dirty="0">
                <a:solidFill>
                  <a:schemeClr val="accent1"/>
                </a:solidFill>
                <a:latin typeface="隶书" panose="02010509060101010101" pitchFamily="49" charset="-122"/>
                <a:cs typeface="Arial" panose="020B0604020202020204" pitchFamily="34" charset="0"/>
              </a:rPr>
              <a:t>管理新技术、工具革新</a:t>
            </a:r>
            <a:endParaRPr lang="zh-CN" altLang="en-US" sz="1400" spc="100" dirty="0">
              <a:solidFill>
                <a:schemeClr val="accent1"/>
              </a:solidFill>
              <a:latin typeface="隶书" panose="02010509060101010101" pitchFamily="49" charset="-122"/>
              <a:cs typeface="Arial" panose="020B0604020202020204" pitchFamily="34" charset="0"/>
            </a:endParaRPr>
          </a:p>
        </p:txBody>
      </p:sp>
    </p:spTree>
    <p:custDataLst>
      <p:tags r:id="rId4"/>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Text Box 2"/>
          <p:cNvSpPr txBox="1"/>
          <p:nvPr/>
        </p:nvSpPr>
        <p:spPr>
          <a:xfrm>
            <a:off x="2360613" y="611188"/>
            <a:ext cx="3887787" cy="521970"/>
          </a:xfrm>
          <a:prstGeom prst="rect">
            <a:avLst/>
          </a:prstGeom>
          <a:noFill/>
          <a:ln w="9525">
            <a:noFill/>
          </a:ln>
        </p:spPr>
        <p:txBody>
          <a:bodyPr>
            <a:spAutoFit/>
          </a:bodyPr>
          <a:p>
            <a:pPr>
              <a:spcBef>
                <a:spcPct val="50000"/>
              </a:spcBef>
            </a:pPr>
            <a:r>
              <a:rPr lang="zh-CN" altLang="en-US" sz="2800" b="1" i="1" dirty="0">
                <a:solidFill>
                  <a:srgbClr val="FF3300"/>
                </a:solidFill>
                <a:latin typeface="Garamond" panose="02020404030301010803" pitchFamily="18" charset="0"/>
                <a:ea typeface="微软雅黑" panose="020B0503020204020204" charset="-122"/>
              </a:rPr>
              <a:t>农业生产管理</a:t>
            </a:r>
            <a:endParaRPr lang="zh-CN" altLang="en-US" sz="2800" b="1" i="1" dirty="0">
              <a:solidFill>
                <a:srgbClr val="FF3300"/>
              </a:solidFill>
              <a:latin typeface="Garamond" panose="02020404030301010803" pitchFamily="18" charset="0"/>
              <a:ea typeface="微软雅黑" panose="020B0503020204020204" charset="-122"/>
            </a:endParaRPr>
          </a:p>
        </p:txBody>
      </p:sp>
      <p:sp>
        <p:nvSpPr>
          <p:cNvPr id="24580" name="Text Box 4"/>
          <p:cNvSpPr txBox="1"/>
          <p:nvPr/>
        </p:nvSpPr>
        <p:spPr>
          <a:xfrm>
            <a:off x="3049588" y="1901508"/>
            <a:ext cx="2303462" cy="398780"/>
          </a:xfrm>
          <a:prstGeom prst="rect">
            <a:avLst/>
          </a:prstGeom>
          <a:noFill/>
          <a:ln w="9525">
            <a:noFill/>
          </a:ln>
        </p:spPr>
        <p:txBody>
          <a:bodyPr>
            <a:spAutoFit/>
          </a:bodyPr>
          <a:p>
            <a:pPr>
              <a:spcBef>
                <a:spcPct val="50000"/>
              </a:spcBef>
            </a:pPr>
            <a:r>
              <a:rPr lang="zh-CN" altLang="en-US" sz="2000" b="1" dirty="0">
                <a:latin typeface="Garamond" panose="02020404030301010803" pitchFamily="18" charset="0"/>
                <a:ea typeface="微软雅黑" panose="020B0503020204020204" charset="-122"/>
              </a:rPr>
              <a:t>生物与非生物胁迫：</a:t>
            </a:r>
            <a:endParaRPr lang="zh-CN" altLang="en-US" sz="2000" b="1" dirty="0">
              <a:latin typeface="Garamond" panose="02020404030301010803" pitchFamily="18" charset="0"/>
              <a:ea typeface="微软雅黑" panose="020B0503020204020204" charset="-122"/>
            </a:endParaRPr>
          </a:p>
        </p:txBody>
      </p:sp>
      <p:sp>
        <p:nvSpPr>
          <p:cNvPr id="27653" name="Rectangle 5"/>
          <p:cNvSpPr>
            <a:spLocks noChangeArrowheads="1"/>
          </p:cNvSpPr>
          <p:nvPr/>
        </p:nvSpPr>
        <p:spPr bwMode="auto">
          <a:xfrm>
            <a:off x="1919288" y="3068638"/>
            <a:ext cx="4176713" cy="2449513"/>
          </a:xfrm>
          <a:prstGeom prst="rect">
            <a:avLst/>
          </a:prstGeom>
          <a:noFill/>
          <a:ln w="9525">
            <a:solidFill>
              <a:schemeClr val="tx1"/>
            </a:solidFill>
            <a:miter lim="800000"/>
          </a:ln>
          <a:effectLst/>
        </p:spPr>
        <p:txBody>
          <a:bodyPr/>
          <a:lstStyle/>
          <a:p>
            <a:pPr marL="342900" marR="0" lvl="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defRPr/>
            </a:pPr>
            <a:r>
              <a:rPr kumimoji="0" lang="zh-CN" altLang="en-US" sz="2000" b="1" i="0" u="none" strike="noStrike" kern="1200" cap="none" spc="0" normalizeH="0" baseline="0" noProof="0">
                <a:ln>
                  <a:noFill/>
                </a:ln>
                <a:solidFill>
                  <a:schemeClr val="tx1"/>
                </a:solidFill>
                <a:effectLst>
                  <a:outerShdw blurRad="38100" dist="38100" dir="2700000" algn="tl">
                    <a:srgbClr val="000000"/>
                  </a:outerShdw>
                </a:effectLst>
                <a:uLnTx/>
                <a:uFillTx/>
                <a:latin typeface="Garamond" panose="02020404030301010803" pitchFamily="18" charset="0"/>
                <a:ea typeface="微软雅黑" panose="020B0503020204020204" charset="-122"/>
                <a:cs typeface="+mn-cs"/>
              </a:rPr>
              <a:t>高温危害</a:t>
            </a:r>
            <a:endParaRPr kumimoji="0" lang="zh-CN" altLang="en-US" sz="2000" b="1" i="0" u="none" strike="noStrike" kern="1200" cap="none" spc="0" normalizeH="0" baseline="0" noProof="0">
              <a:ln>
                <a:noFill/>
              </a:ln>
              <a:solidFill>
                <a:schemeClr val="tx1"/>
              </a:solidFill>
              <a:effectLst>
                <a:outerShdw blurRad="38100" dist="38100" dir="2700000" algn="tl">
                  <a:srgbClr val="000000"/>
                </a:outerShdw>
              </a:effectLst>
              <a:uLnTx/>
              <a:uFillTx/>
              <a:latin typeface="Garamond" panose="02020404030301010803" pitchFamily="18" charset="0"/>
              <a:ea typeface="微软雅黑" panose="020B0503020204020204" charset="-122"/>
              <a:cs typeface="+mn-cs"/>
            </a:endParaRPr>
          </a:p>
          <a:p>
            <a:pPr marL="342900" marR="0" lvl="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defRPr/>
            </a:pPr>
            <a:r>
              <a:rPr kumimoji="0" lang="zh-CN" altLang="en-US" sz="1800" b="1" i="0" u="none" strike="noStrike" kern="1200" cap="none" spc="0" normalizeH="0" baseline="0" noProof="0">
                <a:ln>
                  <a:noFill/>
                </a:ln>
                <a:solidFill>
                  <a:schemeClr val="tx1"/>
                </a:solidFill>
                <a:effectLst>
                  <a:outerShdw blurRad="38100" dist="38100" dir="2700000" algn="tl">
                    <a:srgbClr val="000000"/>
                  </a:outerShdw>
                </a:effectLst>
                <a:uLnTx/>
                <a:uFillTx/>
                <a:latin typeface="微软雅黑" panose="020B0503020204020204" charset="-122"/>
                <a:ea typeface="微软雅黑" panose="020B0503020204020204" charset="-122"/>
                <a:cs typeface="+mn-cs"/>
              </a:rPr>
              <a:t>抽穗扬花期如遇</a:t>
            </a:r>
            <a:r>
              <a:rPr kumimoji="0" lang="en-US" altLang="zh-CN" sz="1800" b="1" i="0" u="none" strike="noStrike" kern="1200" cap="none" spc="0" normalizeH="0" baseline="0" noProof="0">
                <a:ln>
                  <a:noFill/>
                </a:ln>
                <a:solidFill>
                  <a:schemeClr val="tx1"/>
                </a:solidFill>
                <a:effectLst>
                  <a:outerShdw blurRad="38100" dist="38100" dir="2700000" algn="tl">
                    <a:srgbClr val="000000"/>
                  </a:outerShdw>
                </a:effectLst>
                <a:uLnTx/>
                <a:uFillTx/>
                <a:latin typeface="微软雅黑" panose="020B0503020204020204" charset="-122"/>
                <a:ea typeface="微软雅黑" panose="020B0503020204020204" charset="-122"/>
                <a:cs typeface="+mn-cs"/>
              </a:rPr>
              <a:t>35℃</a:t>
            </a:r>
            <a:r>
              <a:rPr kumimoji="0" lang="zh-CN" altLang="en-US" sz="1800" b="1" i="0" u="none" strike="noStrike" kern="1200" cap="none" spc="0" normalizeH="0" baseline="0" noProof="0">
                <a:ln>
                  <a:noFill/>
                </a:ln>
                <a:solidFill>
                  <a:schemeClr val="tx1"/>
                </a:solidFill>
                <a:effectLst>
                  <a:outerShdw blurRad="38100" dist="38100" dir="2700000" algn="tl">
                    <a:srgbClr val="000000"/>
                  </a:outerShdw>
                </a:effectLst>
                <a:uLnTx/>
                <a:uFillTx/>
                <a:latin typeface="微软雅黑" panose="020B0503020204020204" charset="-122"/>
                <a:ea typeface="微软雅黑" panose="020B0503020204020204" charset="-122"/>
                <a:cs typeface="+mn-cs"/>
              </a:rPr>
              <a:t>以上高温就会产生热害，影响散粉和花粉管伸长，导致不能受精而形成空壳粒，造成结实率下降，千粒重偏低，甚至绝收。</a:t>
            </a:r>
            <a:r>
              <a:rPr kumimoji="0" lang="zh-CN" altLang="en-US" sz="2800" b="0" i="0" u="none" strike="noStrike" kern="1200" cap="none" spc="0" normalizeH="0" baseline="0" noProof="0">
                <a:ln>
                  <a:noFill/>
                </a:ln>
                <a:solidFill>
                  <a:schemeClr val="tx1"/>
                </a:solidFill>
                <a:effectLst>
                  <a:outerShdw blurRad="38100" dist="38100" dir="2700000" algn="tl">
                    <a:srgbClr val="000000"/>
                  </a:outerShdw>
                </a:effectLst>
                <a:uLnTx/>
                <a:uFillTx/>
                <a:latin typeface="Garamond" panose="02020404030301010803" pitchFamily="18" charset="0"/>
                <a:ea typeface="宋体" panose="02010600030101010101" pitchFamily="2" charset="-122"/>
                <a:cs typeface="+mn-cs"/>
              </a:rPr>
              <a:t> </a:t>
            </a:r>
            <a:endParaRPr kumimoji="0" lang="zh-CN" altLang="en-US" sz="2800" b="0" i="0" u="none" strike="noStrike" kern="1200" cap="none" spc="0" normalizeH="0" baseline="0" noProof="0">
              <a:ln>
                <a:noFill/>
              </a:ln>
              <a:solidFill>
                <a:schemeClr val="tx1"/>
              </a:solidFill>
              <a:effectLst>
                <a:outerShdw blurRad="38100" dist="38100" dir="2700000" algn="tl">
                  <a:srgbClr val="000000"/>
                </a:outerShdw>
              </a:effectLst>
              <a:uLnTx/>
              <a:uFillTx/>
              <a:latin typeface="Garamond" panose="02020404030301010803" pitchFamily="18" charset="0"/>
              <a:ea typeface="宋体" panose="02010600030101010101" pitchFamily="2" charset="-122"/>
              <a:cs typeface="+mn-cs"/>
            </a:endParaRPr>
          </a:p>
        </p:txBody>
      </p:sp>
      <p:pic>
        <p:nvPicPr>
          <p:cNvPr id="24582" name="Picture 6" descr="t01962b1ddfd08abd74"/>
          <p:cNvPicPr>
            <a:picLocks noChangeAspect="1"/>
          </p:cNvPicPr>
          <p:nvPr/>
        </p:nvPicPr>
        <p:blipFill>
          <a:blip r:embed="rId1"/>
          <a:stretch>
            <a:fillRect/>
          </a:stretch>
        </p:blipFill>
        <p:spPr>
          <a:xfrm>
            <a:off x="6456363" y="549275"/>
            <a:ext cx="3851275" cy="2597150"/>
          </a:xfrm>
          <a:prstGeom prst="rect">
            <a:avLst/>
          </a:prstGeom>
          <a:noFill/>
          <a:ln w="9525">
            <a:noFill/>
          </a:ln>
        </p:spPr>
      </p:pic>
      <p:pic>
        <p:nvPicPr>
          <p:cNvPr id="24583" name="Picture 7" descr="IMG_3538"/>
          <p:cNvPicPr>
            <a:picLocks noChangeAspect="1"/>
          </p:cNvPicPr>
          <p:nvPr/>
        </p:nvPicPr>
        <p:blipFill>
          <a:blip r:embed="rId2"/>
          <a:stretch>
            <a:fillRect/>
          </a:stretch>
        </p:blipFill>
        <p:spPr>
          <a:xfrm>
            <a:off x="6346825" y="3573463"/>
            <a:ext cx="4321175" cy="2867025"/>
          </a:xfrm>
          <a:prstGeom prst="rect">
            <a:avLst/>
          </a:prstGeom>
          <a:noFill/>
          <a:ln w="9525">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Text Box 2"/>
          <p:cNvSpPr txBox="1"/>
          <p:nvPr/>
        </p:nvSpPr>
        <p:spPr>
          <a:xfrm>
            <a:off x="2351088" y="620713"/>
            <a:ext cx="3887787" cy="521970"/>
          </a:xfrm>
          <a:prstGeom prst="rect">
            <a:avLst/>
          </a:prstGeom>
          <a:noFill/>
          <a:ln w="9525">
            <a:noFill/>
          </a:ln>
        </p:spPr>
        <p:txBody>
          <a:bodyPr>
            <a:spAutoFit/>
          </a:bodyPr>
          <a:p>
            <a:pPr>
              <a:spcBef>
                <a:spcPct val="50000"/>
              </a:spcBef>
            </a:pPr>
            <a:r>
              <a:rPr lang="zh-CN" altLang="en-US" sz="2800" b="1" i="1" dirty="0">
                <a:solidFill>
                  <a:srgbClr val="FF3300"/>
                </a:solidFill>
                <a:latin typeface="Garamond" panose="02020404030301010803" pitchFamily="18" charset="0"/>
                <a:ea typeface="微软雅黑" panose="020B0503020204020204" charset="-122"/>
              </a:rPr>
              <a:t>农业生产管理</a:t>
            </a:r>
            <a:endParaRPr lang="zh-CN" altLang="en-US" sz="2800" b="1" i="1" dirty="0">
              <a:solidFill>
                <a:srgbClr val="FF3300"/>
              </a:solidFill>
              <a:latin typeface="Garamond" panose="02020404030301010803" pitchFamily="18" charset="0"/>
              <a:ea typeface="微软雅黑" panose="020B0503020204020204" charset="-122"/>
            </a:endParaRPr>
          </a:p>
        </p:txBody>
      </p:sp>
      <p:sp>
        <p:nvSpPr>
          <p:cNvPr id="25604" name="Text Box 4"/>
          <p:cNvSpPr txBox="1"/>
          <p:nvPr/>
        </p:nvSpPr>
        <p:spPr>
          <a:xfrm>
            <a:off x="2855913" y="1998663"/>
            <a:ext cx="2303462" cy="398780"/>
          </a:xfrm>
          <a:prstGeom prst="rect">
            <a:avLst/>
          </a:prstGeom>
          <a:noFill/>
          <a:ln w="9525">
            <a:noFill/>
          </a:ln>
        </p:spPr>
        <p:txBody>
          <a:bodyPr>
            <a:spAutoFit/>
          </a:bodyPr>
          <a:p>
            <a:pPr>
              <a:spcBef>
                <a:spcPct val="50000"/>
              </a:spcBef>
            </a:pPr>
            <a:r>
              <a:rPr lang="zh-CN" altLang="en-US" sz="2000" b="1" dirty="0">
                <a:latin typeface="Garamond" panose="02020404030301010803" pitchFamily="18" charset="0"/>
                <a:ea typeface="微软雅黑" panose="020B0503020204020204" charset="-122"/>
              </a:rPr>
              <a:t>生物与非生物胁迫：</a:t>
            </a:r>
            <a:endParaRPr lang="zh-CN" altLang="en-US" sz="2000" b="1" dirty="0">
              <a:latin typeface="Garamond" panose="02020404030301010803" pitchFamily="18" charset="0"/>
              <a:ea typeface="微软雅黑" panose="020B0503020204020204" charset="-122"/>
            </a:endParaRPr>
          </a:p>
        </p:txBody>
      </p:sp>
      <p:sp>
        <p:nvSpPr>
          <p:cNvPr id="28677" name="Rectangle 5"/>
          <p:cNvSpPr>
            <a:spLocks noChangeArrowheads="1"/>
          </p:cNvSpPr>
          <p:nvPr/>
        </p:nvSpPr>
        <p:spPr bwMode="auto">
          <a:xfrm>
            <a:off x="1919288" y="3068638"/>
            <a:ext cx="4176713" cy="2449513"/>
          </a:xfrm>
          <a:prstGeom prst="rect">
            <a:avLst/>
          </a:prstGeom>
          <a:noFill/>
          <a:ln w="9525">
            <a:solidFill>
              <a:schemeClr val="tx1"/>
            </a:solidFill>
            <a:miter lim="800000"/>
          </a:ln>
          <a:effectLst/>
        </p:spPr>
        <p:txBody>
          <a:bodyPr/>
          <a:lstStyle/>
          <a:p>
            <a:pPr marL="342900" marR="0" lvl="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Char char="n"/>
              <a:defRPr/>
            </a:pPr>
            <a:r>
              <a:rPr kumimoji="0" lang="zh-CN" altLang="en-US" sz="2000" b="1" i="0" u="none" strike="noStrike" kern="1200" cap="none" spc="0" normalizeH="0" baseline="0" noProof="0">
                <a:ln>
                  <a:noFill/>
                </a:ln>
                <a:solidFill>
                  <a:schemeClr val="tx1"/>
                </a:solidFill>
                <a:effectLst>
                  <a:outerShdw blurRad="38100" dist="38100" dir="2700000" algn="tl">
                    <a:srgbClr val="000000"/>
                  </a:outerShdw>
                </a:effectLst>
                <a:uLnTx/>
                <a:uFillTx/>
                <a:latin typeface="Garamond" panose="02020404030301010803" pitchFamily="18" charset="0"/>
                <a:ea typeface="微软雅黑" panose="020B0503020204020204" charset="-122"/>
                <a:cs typeface="+mn-cs"/>
              </a:rPr>
              <a:t>低温危害</a:t>
            </a:r>
            <a:endParaRPr kumimoji="0" lang="zh-CN" altLang="en-US" sz="2000" b="1" i="0" u="none" strike="noStrike" kern="1200" cap="none" spc="0" normalizeH="0" baseline="0" noProof="0">
              <a:ln>
                <a:noFill/>
              </a:ln>
              <a:solidFill>
                <a:schemeClr val="tx1"/>
              </a:solidFill>
              <a:effectLst>
                <a:outerShdw blurRad="38100" dist="38100" dir="2700000" algn="tl">
                  <a:srgbClr val="000000"/>
                </a:outerShdw>
              </a:effectLst>
              <a:uLnTx/>
              <a:uFillTx/>
              <a:latin typeface="Garamond" panose="02020404030301010803" pitchFamily="18" charset="0"/>
              <a:ea typeface="微软雅黑" panose="020B0503020204020204" charset="-122"/>
              <a:cs typeface="+mn-cs"/>
            </a:endParaRPr>
          </a:p>
          <a:p>
            <a:pPr marL="342900" marR="0" lvl="0" indent="-3429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defRPr/>
            </a:pPr>
            <a:r>
              <a:rPr kumimoji="0" lang="zh-CN" altLang="en-US" sz="1800" b="1" i="0" u="none" strike="noStrike" kern="1200" cap="none" spc="0" normalizeH="0" baseline="0" noProof="0">
                <a:ln>
                  <a:noFill/>
                </a:ln>
                <a:solidFill>
                  <a:schemeClr val="tx1"/>
                </a:solidFill>
                <a:effectLst>
                  <a:outerShdw blurRad="38100" dist="38100" dir="2700000" algn="tl">
                    <a:srgbClr val="000000"/>
                  </a:outerShdw>
                </a:effectLst>
                <a:uLnTx/>
                <a:uFillTx/>
                <a:latin typeface="微软雅黑" panose="020B0503020204020204" charset="-122"/>
                <a:ea typeface="微软雅黑" panose="020B0503020204020204" charset="-122"/>
                <a:cs typeface="+mn-cs"/>
              </a:rPr>
              <a:t>低温是指在</a:t>
            </a:r>
            <a:r>
              <a:rPr kumimoji="0" lang="en-US" altLang="zh-CN" sz="1800" b="1" i="0" u="none" strike="noStrike" kern="1200" cap="none" spc="0" normalizeH="0" baseline="0" noProof="0">
                <a:ln>
                  <a:noFill/>
                </a:ln>
                <a:solidFill>
                  <a:schemeClr val="tx1"/>
                </a:solidFill>
                <a:effectLst>
                  <a:outerShdw blurRad="38100" dist="38100" dir="2700000" algn="tl">
                    <a:srgbClr val="000000"/>
                  </a:outerShdw>
                </a:effectLst>
                <a:uLnTx/>
                <a:uFillTx/>
                <a:latin typeface="微软雅黑" panose="020B0503020204020204" charset="-122"/>
                <a:ea typeface="微软雅黑" panose="020B0503020204020204" charset="-122"/>
                <a:cs typeface="+mn-cs"/>
              </a:rPr>
              <a:t>0</a:t>
            </a:r>
            <a:r>
              <a:rPr kumimoji="0" lang="zh-CN" altLang="en-US" sz="1800" b="1" i="0" u="none" strike="noStrike" kern="1200" cap="none" spc="0" normalizeH="0" baseline="0" noProof="0">
                <a:ln>
                  <a:noFill/>
                </a:ln>
                <a:solidFill>
                  <a:schemeClr val="tx1"/>
                </a:solidFill>
                <a:effectLst>
                  <a:outerShdw blurRad="38100" dist="38100" dir="2700000" algn="tl">
                    <a:srgbClr val="000000"/>
                  </a:outerShdw>
                </a:effectLst>
                <a:uLnTx/>
                <a:uFillTx/>
                <a:latin typeface="微软雅黑" panose="020B0503020204020204" charset="-122"/>
                <a:ea typeface="微软雅黑" panose="020B0503020204020204" charset="-122"/>
                <a:cs typeface="+mn-cs"/>
              </a:rPr>
              <a:t>度以下对作物生产的影响，低温危害因作物和影响程度的不同可能减产</a:t>
            </a:r>
            <a:r>
              <a:rPr kumimoji="0" lang="en-US" altLang="zh-CN" sz="1800" b="1" i="0" u="none" strike="noStrike" kern="1200" cap="none" spc="0" normalizeH="0" baseline="0" noProof="0">
                <a:ln>
                  <a:noFill/>
                </a:ln>
                <a:solidFill>
                  <a:schemeClr val="tx1"/>
                </a:solidFill>
                <a:effectLst>
                  <a:outerShdw blurRad="38100" dist="38100" dir="2700000" algn="tl">
                    <a:srgbClr val="000000"/>
                  </a:outerShdw>
                </a:effectLst>
                <a:uLnTx/>
                <a:uFillTx/>
                <a:latin typeface="微软雅黑" panose="020B0503020204020204" charset="-122"/>
                <a:ea typeface="微软雅黑" panose="020B0503020204020204" charset="-122"/>
                <a:cs typeface="+mn-cs"/>
              </a:rPr>
              <a:t>10-50%</a:t>
            </a:r>
            <a:r>
              <a:rPr kumimoji="0" lang="en-US" altLang="zh-CN" sz="2800" b="0" i="0" u="none" strike="noStrike" kern="1200" cap="none" spc="0" normalizeH="0" baseline="0" noProof="0">
                <a:ln>
                  <a:noFill/>
                </a:ln>
                <a:solidFill>
                  <a:schemeClr val="tx1"/>
                </a:solidFill>
                <a:effectLst>
                  <a:outerShdw blurRad="38100" dist="38100" dir="2700000" algn="tl">
                    <a:srgbClr val="000000"/>
                  </a:outerShdw>
                </a:effectLst>
                <a:uLnTx/>
                <a:uFillTx/>
                <a:latin typeface="Garamond" panose="02020404030301010803" pitchFamily="18" charset="0"/>
                <a:ea typeface="宋体" panose="02010600030101010101" pitchFamily="2" charset="-122"/>
                <a:cs typeface="+mn-cs"/>
              </a:rPr>
              <a:t> </a:t>
            </a:r>
            <a:endParaRPr kumimoji="0" lang="en-US" altLang="zh-CN" sz="2800" b="0" i="0" u="none" strike="noStrike" kern="1200" cap="none" spc="0" normalizeH="0" baseline="0" noProof="0">
              <a:ln>
                <a:noFill/>
              </a:ln>
              <a:solidFill>
                <a:schemeClr val="tx1"/>
              </a:solidFill>
              <a:effectLst>
                <a:outerShdw blurRad="38100" dist="38100" dir="2700000" algn="tl">
                  <a:srgbClr val="000000"/>
                </a:outerShdw>
              </a:effectLst>
              <a:uLnTx/>
              <a:uFillTx/>
              <a:latin typeface="Garamond" panose="02020404030301010803" pitchFamily="18" charset="0"/>
              <a:ea typeface="宋体" panose="02010600030101010101" pitchFamily="2" charset="-122"/>
              <a:cs typeface="+mn-cs"/>
            </a:endParaRPr>
          </a:p>
        </p:txBody>
      </p:sp>
      <p:pic>
        <p:nvPicPr>
          <p:cNvPr id="25606" name="Picture 6" descr="t013d19dd41f5b95dce"/>
          <p:cNvPicPr>
            <a:picLocks noChangeAspect="1"/>
          </p:cNvPicPr>
          <p:nvPr/>
        </p:nvPicPr>
        <p:blipFill>
          <a:blip r:embed="rId1"/>
          <a:stretch>
            <a:fillRect/>
          </a:stretch>
        </p:blipFill>
        <p:spPr>
          <a:xfrm>
            <a:off x="6743700" y="908050"/>
            <a:ext cx="3467100" cy="2286000"/>
          </a:xfrm>
          <a:prstGeom prst="rect">
            <a:avLst/>
          </a:prstGeom>
          <a:noFill/>
          <a:ln w="9525">
            <a:noFill/>
          </a:ln>
        </p:spPr>
      </p:pic>
      <p:pic>
        <p:nvPicPr>
          <p:cNvPr id="25607" name="Picture 7" descr="t01cb7c4e48f42e5b5c"/>
          <p:cNvPicPr>
            <a:picLocks noChangeAspect="1"/>
          </p:cNvPicPr>
          <p:nvPr/>
        </p:nvPicPr>
        <p:blipFill>
          <a:blip r:embed="rId2"/>
          <a:stretch>
            <a:fillRect/>
          </a:stretch>
        </p:blipFill>
        <p:spPr>
          <a:xfrm>
            <a:off x="6816725" y="4149725"/>
            <a:ext cx="3686175" cy="2286000"/>
          </a:xfrm>
          <a:prstGeom prst="rect">
            <a:avLst/>
          </a:prstGeom>
          <a:noFill/>
          <a:ln w="9525">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Text Box 2"/>
          <p:cNvSpPr txBox="1"/>
          <p:nvPr/>
        </p:nvSpPr>
        <p:spPr>
          <a:xfrm>
            <a:off x="2242185" y="405130"/>
            <a:ext cx="6502400" cy="521970"/>
          </a:xfrm>
          <a:prstGeom prst="rect">
            <a:avLst/>
          </a:prstGeom>
          <a:noFill/>
          <a:ln w="9525">
            <a:noFill/>
          </a:ln>
        </p:spPr>
        <p:txBody>
          <a:bodyPr wrap="square">
            <a:spAutoFit/>
          </a:bodyPr>
          <a:p>
            <a:pPr>
              <a:spcBef>
                <a:spcPct val="50000"/>
              </a:spcBef>
            </a:pPr>
            <a:r>
              <a:rPr lang="zh-CN" altLang="en-US" sz="2800" b="1" i="1" dirty="0">
                <a:solidFill>
                  <a:srgbClr val="FF3300"/>
                </a:solidFill>
                <a:latin typeface="Garamond" panose="02020404030301010803" pitchFamily="18" charset="0"/>
                <a:ea typeface="微软雅黑" panose="020B0503020204020204" charset="-122"/>
              </a:rPr>
              <a:t>回归农业的本质是现代农业发展方向</a:t>
            </a:r>
            <a:endParaRPr lang="zh-CN" altLang="en-US" sz="2800" b="1" i="1" dirty="0">
              <a:solidFill>
                <a:srgbClr val="FF3300"/>
              </a:solidFill>
              <a:latin typeface="Garamond" panose="02020404030301010803" pitchFamily="18" charset="0"/>
              <a:ea typeface="微软雅黑" panose="020B0503020204020204" charset="-122"/>
            </a:endParaRPr>
          </a:p>
        </p:txBody>
      </p:sp>
      <p:sp>
        <p:nvSpPr>
          <p:cNvPr id="26628" name="Text Box 4"/>
          <p:cNvSpPr txBox="1"/>
          <p:nvPr/>
        </p:nvSpPr>
        <p:spPr>
          <a:xfrm>
            <a:off x="2495550" y="1700213"/>
            <a:ext cx="7559675" cy="2491740"/>
          </a:xfrm>
          <a:prstGeom prst="rect">
            <a:avLst/>
          </a:prstGeom>
          <a:noFill/>
          <a:ln w="9525" cap="flat" cmpd="sng">
            <a:solidFill>
              <a:schemeClr val="tx1"/>
            </a:solidFill>
            <a:prstDash val="solid"/>
            <a:miter/>
            <a:headEnd type="none" w="med" len="med"/>
            <a:tailEnd type="none" w="med" len="med"/>
          </a:ln>
        </p:spPr>
        <p:txBody>
          <a:bodyPr>
            <a:spAutoFit/>
          </a:bodyPr>
          <a:p>
            <a:pPr>
              <a:lnSpc>
                <a:spcPct val="130000"/>
              </a:lnSpc>
              <a:spcBef>
                <a:spcPct val="50000"/>
              </a:spcBef>
            </a:pPr>
            <a:r>
              <a:rPr lang="zh-CN" altLang="en-US" sz="2000" b="1" dirty="0">
                <a:latin typeface="Garamond" panose="02020404030301010803" pitchFamily="18" charset="0"/>
                <a:ea typeface="微软雅黑" panose="020B0503020204020204" charset="-122"/>
              </a:rPr>
              <a:t>最近，农业农村部发布</a:t>
            </a:r>
            <a:r>
              <a:rPr lang="zh-CN" altLang="en-US" sz="2000" b="1" dirty="0">
                <a:latin typeface="微软雅黑" panose="020B0503020204020204" charset="-122"/>
                <a:ea typeface="微软雅黑" panose="020B0503020204020204" charset="-122"/>
              </a:rPr>
              <a:t>“</a:t>
            </a:r>
            <a:r>
              <a:rPr lang="zh-CN" altLang="en-US" sz="2000" b="1" dirty="0">
                <a:latin typeface="Garamond" panose="02020404030301010803" pitchFamily="18" charset="0"/>
                <a:ea typeface="微软雅黑" panose="020B0503020204020204" charset="-122"/>
              </a:rPr>
              <a:t>农业绿色发展导则</a:t>
            </a:r>
            <a:r>
              <a:rPr lang="en-US" altLang="zh-CN" sz="2000" b="1" dirty="0">
                <a:latin typeface="Garamond" panose="02020404030301010803" pitchFamily="18" charset="0"/>
                <a:ea typeface="微软雅黑" panose="020B0503020204020204" charset="-122"/>
              </a:rPr>
              <a:t>2018-2030</a:t>
            </a:r>
            <a:r>
              <a:rPr lang="en-US" altLang="zh-CN" sz="2000" b="1" dirty="0">
                <a:latin typeface="微软雅黑" panose="020B0503020204020204" charset="-122"/>
                <a:ea typeface="微软雅黑" panose="020B0503020204020204" charset="-122"/>
              </a:rPr>
              <a:t>”</a:t>
            </a:r>
            <a:r>
              <a:rPr lang="zh-CN" altLang="en-US" sz="2000" b="1" dirty="0">
                <a:latin typeface="Garamond" panose="02020404030301010803" pitchFamily="18" charset="0"/>
                <a:ea typeface="微软雅黑" panose="020B0503020204020204" charset="-122"/>
              </a:rPr>
              <a:t>，把绿色投入品、绿色技术供给、绿色发展制度与低碳模式建立、绿色标准体系和资源环境监测作为发展目标，加大了环保高效肥料、农业药物与生物制剂、节能低耗智能节能装备、耕地质量与保育、控水与雨养技术、化肥农药减施、废弃物循环利用、面源污染控制与治理等相关技术列为重点，实现绿水青山就是金山银山</a:t>
            </a:r>
            <a:endParaRPr lang="zh-CN" altLang="en-US" sz="2000" b="1" dirty="0">
              <a:latin typeface="Garamond" panose="02020404030301010803" pitchFamily="18" charset="0"/>
              <a:ea typeface="微软雅黑" panose="020B0503020204020204" charset="-122"/>
            </a:endParaRPr>
          </a:p>
        </p:txBody>
      </p:sp>
      <p:pic>
        <p:nvPicPr>
          <p:cNvPr id="26629" name="Picture 5" descr="t01693c625a5dc1cb4a"/>
          <p:cNvPicPr>
            <a:picLocks noChangeAspect="1"/>
          </p:cNvPicPr>
          <p:nvPr/>
        </p:nvPicPr>
        <p:blipFill>
          <a:blip r:embed="rId1"/>
          <a:stretch>
            <a:fillRect/>
          </a:stretch>
        </p:blipFill>
        <p:spPr>
          <a:xfrm>
            <a:off x="1524000" y="4365625"/>
            <a:ext cx="5324475" cy="2286000"/>
          </a:xfrm>
          <a:prstGeom prst="rect">
            <a:avLst/>
          </a:prstGeom>
          <a:noFill/>
          <a:ln w="9525">
            <a:noFill/>
          </a:ln>
        </p:spPr>
      </p:pic>
      <p:pic>
        <p:nvPicPr>
          <p:cNvPr id="26630" name="Picture 6" descr="t0195a25a2aada79732"/>
          <p:cNvPicPr>
            <a:picLocks noChangeAspect="1"/>
          </p:cNvPicPr>
          <p:nvPr/>
        </p:nvPicPr>
        <p:blipFill>
          <a:blip r:embed="rId2"/>
          <a:stretch>
            <a:fillRect/>
          </a:stretch>
        </p:blipFill>
        <p:spPr>
          <a:xfrm>
            <a:off x="7620000" y="4572000"/>
            <a:ext cx="3048000" cy="2286000"/>
          </a:xfrm>
          <a:prstGeom prst="rect">
            <a:avLst/>
          </a:prstGeom>
          <a:noFill/>
          <a:ln w="9525">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Text Box 2"/>
          <p:cNvSpPr txBox="1"/>
          <p:nvPr/>
        </p:nvSpPr>
        <p:spPr>
          <a:xfrm>
            <a:off x="310515" y="405130"/>
            <a:ext cx="6111240" cy="521970"/>
          </a:xfrm>
          <a:prstGeom prst="rect">
            <a:avLst/>
          </a:prstGeom>
          <a:noFill/>
          <a:ln w="9525">
            <a:noFill/>
          </a:ln>
        </p:spPr>
        <p:txBody>
          <a:bodyPr wrap="square">
            <a:spAutoFit/>
          </a:bodyPr>
          <a:p>
            <a:pPr>
              <a:spcBef>
                <a:spcPct val="50000"/>
              </a:spcBef>
            </a:pPr>
            <a:r>
              <a:rPr lang="zh-CN" altLang="en-US" sz="2800" b="1" i="1" dirty="0">
                <a:solidFill>
                  <a:srgbClr val="FF3300"/>
                </a:solidFill>
                <a:latin typeface="Garamond" panose="02020404030301010803" pitchFamily="18" charset="0"/>
                <a:ea typeface="微软雅黑" panose="020B0503020204020204" charset="-122"/>
              </a:rPr>
              <a:t>现代农业的本质是生产出安全农产品</a:t>
            </a:r>
            <a:endParaRPr lang="zh-CN" altLang="en-US" sz="2800" b="1" i="1" dirty="0">
              <a:solidFill>
                <a:srgbClr val="FF3300"/>
              </a:solidFill>
              <a:latin typeface="Garamond" panose="02020404030301010803" pitchFamily="18" charset="0"/>
              <a:ea typeface="微软雅黑" panose="020B0503020204020204" charset="-122"/>
            </a:endParaRPr>
          </a:p>
        </p:txBody>
      </p:sp>
      <p:sp>
        <p:nvSpPr>
          <p:cNvPr id="27651" name="Text Box 3"/>
          <p:cNvSpPr txBox="1"/>
          <p:nvPr/>
        </p:nvSpPr>
        <p:spPr>
          <a:xfrm>
            <a:off x="2927350" y="1125538"/>
            <a:ext cx="3384550" cy="398780"/>
          </a:xfrm>
          <a:prstGeom prst="rect">
            <a:avLst/>
          </a:prstGeom>
          <a:noFill/>
          <a:ln w="9525">
            <a:noFill/>
          </a:ln>
        </p:spPr>
        <p:txBody>
          <a:bodyPr>
            <a:spAutoFit/>
          </a:bodyPr>
          <a:p>
            <a:pPr>
              <a:spcBef>
                <a:spcPct val="50000"/>
              </a:spcBef>
            </a:pPr>
            <a:r>
              <a:rPr lang="zh-CN" altLang="en-US" sz="2000" b="1" dirty="0">
                <a:latin typeface="Garamond" panose="02020404030301010803" pitchFamily="18" charset="0"/>
                <a:ea typeface="微软雅黑" panose="020B0503020204020204" charset="-122"/>
              </a:rPr>
              <a:t>食物安全：</a:t>
            </a:r>
            <a:endParaRPr lang="zh-CN" altLang="en-US" sz="2000" b="1" dirty="0">
              <a:latin typeface="Garamond" panose="02020404030301010803" pitchFamily="18" charset="0"/>
              <a:ea typeface="微软雅黑" panose="020B0503020204020204" charset="-122"/>
            </a:endParaRPr>
          </a:p>
        </p:txBody>
      </p:sp>
      <p:pic>
        <p:nvPicPr>
          <p:cNvPr id="27652" name="Picture 4" descr="t01ed2c1299b51833f6"/>
          <p:cNvPicPr>
            <a:picLocks noChangeAspect="1"/>
          </p:cNvPicPr>
          <p:nvPr/>
        </p:nvPicPr>
        <p:blipFill>
          <a:blip r:embed="rId1"/>
          <a:stretch>
            <a:fillRect/>
          </a:stretch>
        </p:blipFill>
        <p:spPr>
          <a:xfrm>
            <a:off x="1992313" y="1700213"/>
            <a:ext cx="2671762" cy="2879725"/>
          </a:xfrm>
          <a:prstGeom prst="rect">
            <a:avLst/>
          </a:prstGeom>
          <a:noFill/>
          <a:ln w="9525">
            <a:noFill/>
          </a:ln>
        </p:spPr>
      </p:pic>
      <p:pic>
        <p:nvPicPr>
          <p:cNvPr id="27653" name="Picture 5" descr="t01d661fe3df8b6f22e"/>
          <p:cNvPicPr>
            <a:picLocks noChangeAspect="1"/>
          </p:cNvPicPr>
          <p:nvPr/>
        </p:nvPicPr>
        <p:blipFill>
          <a:blip r:embed="rId2"/>
          <a:stretch>
            <a:fillRect/>
          </a:stretch>
        </p:blipFill>
        <p:spPr>
          <a:xfrm>
            <a:off x="5880100" y="3644900"/>
            <a:ext cx="4319588" cy="2786063"/>
          </a:xfrm>
          <a:prstGeom prst="rect">
            <a:avLst/>
          </a:prstGeom>
          <a:noFill/>
          <a:ln w="9525">
            <a:noFill/>
          </a:ln>
        </p:spPr>
      </p:pic>
      <p:pic>
        <p:nvPicPr>
          <p:cNvPr id="27654" name="Picture 6" descr="t019070aabcd3c00e2a"/>
          <p:cNvPicPr>
            <a:picLocks noChangeAspect="1"/>
          </p:cNvPicPr>
          <p:nvPr/>
        </p:nvPicPr>
        <p:blipFill>
          <a:blip r:embed="rId3"/>
          <a:stretch>
            <a:fillRect/>
          </a:stretch>
        </p:blipFill>
        <p:spPr>
          <a:xfrm>
            <a:off x="6240463" y="549275"/>
            <a:ext cx="3419475" cy="2903538"/>
          </a:xfrm>
          <a:prstGeom prst="rect">
            <a:avLst/>
          </a:prstGeom>
          <a:noFill/>
          <a:ln w="9525">
            <a:noFill/>
          </a:ln>
        </p:spPr>
      </p:pic>
      <p:pic>
        <p:nvPicPr>
          <p:cNvPr id="27655" name="Picture 7" descr="t012a3e9d4ac064c1b3"/>
          <p:cNvPicPr>
            <a:picLocks noChangeAspect="1"/>
          </p:cNvPicPr>
          <p:nvPr/>
        </p:nvPicPr>
        <p:blipFill>
          <a:blip r:embed="rId4"/>
          <a:stretch>
            <a:fillRect/>
          </a:stretch>
        </p:blipFill>
        <p:spPr>
          <a:xfrm>
            <a:off x="2855913" y="4581525"/>
            <a:ext cx="2592387" cy="1993900"/>
          </a:xfrm>
          <a:prstGeom prst="rect">
            <a:avLst/>
          </a:prstGeom>
          <a:noFill/>
          <a:ln w="9525">
            <a:noFill/>
          </a:ln>
        </p:spPr>
      </p:pic>
      <p:sp>
        <p:nvSpPr>
          <p:cNvPr id="27656" name="Text Box 8"/>
          <p:cNvSpPr txBox="1"/>
          <p:nvPr/>
        </p:nvSpPr>
        <p:spPr>
          <a:xfrm>
            <a:off x="4224338" y="6237288"/>
            <a:ext cx="1079500" cy="368300"/>
          </a:xfrm>
          <a:prstGeom prst="rect">
            <a:avLst/>
          </a:prstGeom>
          <a:noFill/>
          <a:ln w="9525">
            <a:noFill/>
          </a:ln>
        </p:spPr>
        <p:txBody>
          <a:bodyPr>
            <a:spAutoFit/>
          </a:bodyPr>
          <a:p>
            <a:pPr>
              <a:spcBef>
                <a:spcPct val="50000"/>
              </a:spcBef>
            </a:pPr>
            <a:r>
              <a:rPr lang="zh-CN" altLang="en-US" b="1" dirty="0">
                <a:solidFill>
                  <a:srgbClr val="FF3300"/>
                </a:solidFill>
                <a:latin typeface="Garamond" panose="02020404030301010803" pitchFamily="18" charset="0"/>
                <a:ea typeface="微软雅黑" panose="020B0503020204020204" charset="-122"/>
              </a:rPr>
              <a:t>毒馒头</a:t>
            </a:r>
            <a:endParaRPr lang="zh-CN" altLang="en-US" b="1" dirty="0">
              <a:solidFill>
                <a:srgbClr val="FF3300"/>
              </a:solidFill>
              <a:latin typeface="Garamond" panose="02020404030301010803" pitchFamily="18" charset="0"/>
              <a:ea typeface="微软雅黑" panose="020B0503020204020204"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Text Box 2"/>
          <p:cNvSpPr txBox="1"/>
          <p:nvPr/>
        </p:nvSpPr>
        <p:spPr>
          <a:xfrm>
            <a:off x="1720215" y="405130"/>
            <a:ext cx="6091555" cy="521970"/>
          </a:xfrm>
          <a:prstGeom prst="rect">
            <a:avLst/>
          </a:prstGeom>
          <a:noFill/>
          <a:ln w="9525">
            <a:noFill/>
          </a:ln>
        </p:spPr>
        <p:txBody>
          <a:bodyPr wrap="square">
            <a:spAutoFit/>
          </a:bodyPr>
          <a:p>
            <a:pPr>
              <a:spcBef>
                <a:spcPct val="50000"/>
              </a:spcBef>
            </a:pPr>
            <a:r>
              <a:rPr lang="zh-CN" altLang="en-US" sz="2800" b="1" i="1" dirty="0">
                <a:solidFill>
                  <a:srgbClr val="FF3300"/>
                </a:solidFill>
                <a:latin typeface="Garamond" panose="02020404030301010803" pitchFamily="18" charset="0"/>
                <a:ea typeface="微软雅黑" panose="020B0503020204020204" charset="-122"/>
              </a:rPr>
              <a:t>回归农业本质：满足需求、提高效益</a:t>
            </a:r>
            <a:endParaRPr lang="zh-CN" altLang="en-US" sz="2800" b="1" i="1" dirty="0">
              <a:solidFill>
                <a:srgbClr val="FF3300"/>
              </a:solidFill>
              <a:latin typeface="Garamond" panose="02020404030301010803" pitchFamily="18" charset="0"/>
              <a:ea typeface="微软雅黑" panose="020B0503020204020204" charset="-122"/>
            </a:endParaRPr>
          </a:p>
        </p:txBody>
      </p:sp>
      <p:sp>
        <p:nvSpPr>
          <p:cNvPr id="28675" name="Text Box 3"/>
          <p:cNvSpPr txBox="1"/>
          <p:nvPr/>
        </p:nvSpPr>
        <p:spPr>
          <a:xfrm>
            <a:off x="4583113" y="1125538"/>
            <a:ext cx="2952750" cy="521970"/>
          </a:xfrm>
          <a:prstGeom prst="rect">
            <a:avLst/>
          </a:prstGeom>
          <a:noFill/>
          <a:ln w="9525">
            <a:noFill/>
          </a:ln>
        </p:spPr>
        <p:txBody>
          <a:bodyPr>
            <a:spAutoFit/>
          </a:bodyPr>
          <a:p>
            <a:pPr>
              <a:spcBef>
                <a:spcPct val="50000"/>
              </a:spcBef>
            </a:pPr>
            <a:r>
              <a:rPr lang="zh-CN" altLang="en-US" sz="2800" b="1" dirty="0">
                <a:latin typeface="Garamond" panose="02020404030301010803" pitchFamily="18" charset="0"/>
                <a:ea typeface="微软雅黑" panose="020B0503020204020204" charset="-122"/>
              </a:rPr>
              <a:t>农业是智能农业</a:t>
            </a:r>
            <a:endParaRPr lang="zh-CN" altLang="en-US" sz="2800" b="1" dirty="0">
              <a:latin typeface="Garamond" panose="02020404030301010803" pitchFamily="18" charset="0"/>
              <a:ea typeface="微软雅黑" panose="020B0503020204020204" charset="-122"/>
            </a:endParaRPr>
          </a:p>
        </p:txBody>
      </p:sp>
      <p:sp>
        <p:nvSpPr>
          <p:cNvPr id="28676" name="Text Box 4"/>
          <p:cNvSpPr txBox="1"/>
          <p:nvPr/>
        </p:nvSpPr>
        <p:spPr>
          <a:xfrm>
            <a:off x="2640013" y="2060575"/>
            <a:ext cx="3455987" cy="368300"/>
          </a:xfrm>
          <a:prstGeom prst="rect">
            <a:avLst/>
          </a:prstGeom>
          <a:noFill/>
          <a:ln w="9525">
            <a:noFill/>
          </a:ln>
        </p:spPr>
        <p:txBody>
          <a:bodyPr>
            <a:spAutoFit/>
          </a:bodyPr>
          <a:p>
            <a:pPr>
              <a:spcBef>
                <a:spcPct val="50000"/>
              </a:spcBef>
            </a:pPr>
            <a:r>
              <a:rPr lang="zh-CN" altLang="en-US" b="1" dirty="0">
                <a:latin typeface="Garamond" panose="02020404030301010803" pitchFamily="18" charset="0"/>
                <a:ea typeface="微软雅黑" panose="020B0503020204020204" charset="-122"/>
              </a:rPr>
              <a:t>大数据需求分析</a:t>
            </a:r>
            <a:endParaRPr lang="zh-CN" altLang="en-US" b="1" dirty="0">
              <a:latin typeface="Garamond" panose="02020404030301010803" pitchFamily="18" charset="0"/>
              <a:ea typeface="微软雅黑" panose="020B0503020204020204" charset="-122"/>
            </a:endParaRPr>
          </a:p>
        </p:txBody>
      </p:sp>
      <p:pic>
        <p:nvPicPr>
          <p:cNvPr id="28677" name="Picture 5" descr="t0193321180a9166b25"/>
          <p:cNvPicPr>
            <a:picLocks noChangeAspect="1"/>
          </p:cNvPicPr>
          <p:nvPr/>
        </p:nvPicPr>
        <p:blipFill>
          <a:blip r:embed="rId1"/>
          <a:stretch>
            <a:fillRect/>
          </a:stretch>
        </p:blipFill>
        <p:spPr>
          <a:xfrm>
            <a:off x="3648075" y="2636838"/>
            <a:ext cx="6192838" cy="3057525"/>
          </a:xfrm>
          <a:prstGeom prst="rect">
            <a:avLst/>
          </a:prstGeom>
          <a:noFill/>
          <a:ln w="9525">
            <a:noFill/>
          </a:ln>
        </p:spPr>
      </p:pic>
      <p:sp>
        <p:nvSpPr>
          <p:cNvPr id="28678" name="Text Box 6"/>
          <p:cNvSpPr txBox="1"/>
          <p:nvPr/>
        </p:nvSpPr>
        <p:spPr>
          <a:xfrm>
            <a:off x="4943475" y="5949950"/>
            <a:ext cx="3313113" cy="368300"/>
          </a:xfrm>
          <a:prstGeom prst="rect">
            <a:avLst/>
          </a:prstGeom>
          <a:noFill/>
          <a:ln w="9525">
            <a:noFill/>
          </a:ln>
        </p:spPr>
        <p:txBody>
          <a:bodyPr>
            <a:spAutoFit/>
          </a:bodyPr>
          <a:p>
            <a:pPr>
              <a:spcBef>
                <a:spcPct val="50000"/>
              </a:spcBef>
            </a:pPr>
            <a:r>
              <a:rPr lang="zh-CN" altLang="en-US" b="1" dirty="0">
                <a:latin typeface="Garamond" panose="02020404030301010803" pitchFamily="18" charset="0"/>
                <a:ea typeface="微软雅黑" panose="020B0503020204020204" charset="-122"/>
              </a:rPr>
              <a:t>寻求市场需求，求得较好收益</a:t>
            </a:r>
            <a:endParaRPr lang="zh-CN" altLang="en-US" b="1" dirty="0">
              <a:latin typeface="Garamond" panose="02020404030301010803" pitchFamily="18" charset="0"/>
              <a:ea typeface="微软雅黑" panose="020B050302020402020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农业存在的问题"/>
          <p:cNvPicPr>
            <a:picLocks noChangeAspect="1"/>
          </p:cNvPicPr>
          <p:nvPr/>
        </p:nvPicPr>
        <p:blipFill>
          <a:blip r:embed="rId1"/>
          <a:srcRect l="11779" t="2003" r="-323" b="-1809"/>
          <a:stretch>
            <a:fillRect/>
          </a:stretch>
        </p:blipFill>
        <p:spPr>
          <a:xfrm>
            <a:off x="2684780" y="753110"/>
            <a:ext cx="7842250" cy="5220335"/>
          </a:xfrm>
          <a:prstGeom prst="rect">
            <a:avLst/>
          </a:prstGeom>
        </p:spPr>
      </p:pic>
    </p:spTree>
    <p:custDataLst>
      <p:tags r:id="rId2"/>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Text Box 2"/>
          <p:cNvSpPr txBox="1"/>
          <p:nvPr/>
        </p:nvSpPr>
        <p:spPr>
          <a:xfrm>
            <a:off x="982345" y="405130"/>
            <a:ext cx="8352155" cy="521970"/>
          </a:xfrm>
          <a:prstGeom prst="rect">
            <a:avLst/>
          </a:prstGeom>
          <a:noFill/>
          <a:ln w="9525">
            <a:noFill/>
          </a:ln>
        </p:spPr>
        <p:txBody>
          <a:bodyPr wrap="square">
            <a:spAutoFit/>
          </a:bodyPr>
          <a:p>
            <a:pPr>
              <a:spcBef>
                <a:spcPct val="50000"/>
              </a:spcBef>
            </a:pPr>
            <a:r>
              <a:rPr lang="zh-CN" altLang="en-US" sz="2800" b="1" i="1" dirty="0">
                <a:solidFill>
                  <a:srgbClr val="FF3300"/>
                </a:solidFill>
                <a:latin typeface="Garamond" panose="02020404030301010803" pitchFamily="18" charset="0"/>
                <a:ea typeface="微软雅黑" panose="020B0503020204020204" charset="-122"/>
              </a:rPr>
              <a:t>回归农业的本质：针对需求人群生产特异农产品</a:t>
            </a:r>
            <a:endParaRPr lang="zh-CN" altLang="en-US" sz="2800" b="1" i="1" dirty="0">
              <a:solidFill>
                <a:srgbClr val="FF3300"/>
              </a:solidFill>
              <a:latin typeface="Garamond" panose="02020404030301010803" pitchFamily="18" charset="0"/>
              <a:ea typeface="微软雅黑" panose="020B0503020204020204" charset="-122"/>
            </a:endParaRPr>
          </a:p>
        </p:txBody>
      </p:sp>
      <p:sp>
        <p:nvSpPr>
          <p:cNvPr id="29699" name="Text Box 3"/>
          <p:cNvSpPr txBox="1"/>
          <p:nvPr/>
        </p:nvSpPr>
        <p:spPr>
          <a:xfrm>
            <a:off x="4583113" y="1125538"/>
            <a:ext cx="2952750" cy="521970"/>
          </a:xfrm>
          <a:prstGeom prst="rect">
            <a:avLst/>
          </a:prstGeom>
          <a:noFill/>
          <a:ln w="9525">
            <a:noFill/>
          </a:ln>
        </p:spPr>
        <p:txBody>
          <a:bodyPr>
            <a:spAutoFit/>
          </a:bodyPr>
          <a:p>
            <a:pPr>
              <a:spcBef>
                <a:spcPct val="50000"/>
              </a:spcBef>
            </a:pPr>
            <a:r>
              <a:rPr lang="zh-CN" altLang="en-US" sz="2800" b="1" dirty="0">
                <a:latin typeface="Garamond" panose="02020404030301010803" pitchFamily="18" charset="0"/>
                <a:ea typeface="微软雅黑" panose="020B0503020204020204" charset="-122"/>
              </a:rPr>
              <a:t>农业是智能农业</a:t>
            </a:r>
            <a:endParaRPr lang="zh-CN" altLang="en-US" sz="2800" b="1" dirty="0">
              <a:latin typeface="Garamond" panose="02020404030301010803" pitchFamily="18" charset="0"/>
              <a:ea typeface="微软雅黑" panose="020B0503020204020204" charset="-122"/>
            </a:endParaRPr>
          </a:p>
        </p:txBody>
      </p:sp>
      <p:sp>
        <p:nvSpPr>
          <p:cNvPr id="29700" name="Text Box 4"/>
          <p:cNvSpPr txBox="1"/>
          <p:nvPr/>
        </p:nvSpPr>
        <p:spPr>
          <a:xfrm>
            <a:off x="2566988" y="1700213"/>
            <a:ext cx="3455987" cy="368300"/>
          </a:xfrm>
          <a:prstGeom prst="rect">
            <a:avLst/>
          </a:prstGeom>
          <a:noFill/>
          <a:ln w="9525">
            <a:noFill/>
          </a:ln>
        </p:spPr>
        <p:txBody>
          <a:bodyPr>
            <a:spAutoFit/>
          </a:bodyPr>
          <a:p>
            <a:pPr>
              <a:spcBef>
                <a:spcPct val="50000"/>
              </a:spcBef>
            </a:pPr>
            <a:r>
              <a:rPr lang="zh-CN" altLang="en-US" b="1" dirty="0">
                <a:latin typeface="Garamond" panose="02020404030301010803" pitchFamily="18" charset="0"/>
                <a:ea typeface="微软雅黑" panose="020B0503020204020204" charset="-122"/>
              </a:rPr>
              <a:t>智能产品开发</a:t>
            </a:r>
            <a:endParaRPr lang="zh-CN" altLang="en-US" b="1" dirty="0">
              <a:latin typeface="Garamond" panose="02020404030301010803" pitchFamily="18" charset="0"/>
              <a:ea typeface="微软雅黑" panose="020B0503020204020204" charset="-122"/>
            </a:endParaRPr>
          </a:p>
        </p:txBody>
      </p:sp>
      <p:sp>
        <p:nvSpPr>
          <p:cNvPr id="29701" name="Text Box 5"/>
          <p:cNvSpPr txBox="1"/>
          <p:nvPr/>
        </p:nvSpPr>
        <p:spPr>
          <a:xfrm>
            <a:off x="6240463" y="2420938"/>
            <a:ext cx="4105275" cy="3415030"/>
          </a:xfrm>
          <a:prstGeom prst="rect">
            <a:avLst/>
          </a:prstGeom>
          <a:noFill/>
          <a:ln w="9525" cap="flat" cmpd="sng">
            <a:solidFill>
              <a:schemeClr val="tx1"/>
            </a:solidFill>
            <a:prstDash val="solid"/>
            <a:miter/>
            <a:headEnd type="none" w="med" len="med"/>
            <a:tailEnd type="none" w="med" len="med"/>
          </a:ln>
        </p:spPr>
        <p:txBody>
          <a:bodyPr>
            <a:spAutoFit/>
          </a:bodyPr>
          <a:p>
            <a:pPr>
              <a:lnSpc>
                <a:spcPct val="150000"/>
              </a:lnSpc>
              <a:spcBef>
                <a:spcPct val="50000"/>
              </a:spcBef>
            </a:pPr>
            <a:r>
              <a:rPr lang="zh-CN" altLang="en-US" b="1" dirty="0">
                <a:latin typeface="微软雅黑" panose="020B0503020204020204" charset="-122"/>
                <a:ea typeface="微软雅黑" panose="020B0503020204020204" charset="-122"/>
              </a:rPr>
              <a:t>通过对食物与癌症的关系研究结果，发现癌症从癌源细胞到癌症发生有</a:t>
            </a:r>
            <a:r>
              <a:rPr lang="en-US" altLang="zh-CN" b="1" dirty="0">
                <a:latin typeface="微软雅黑" panose="020B0503020204020204" charset="-122"/>
                <a:ea typeface="微软雅黑" panose="020B0503020204020204" charset="-122"/>
              </a:rPr>
              <a:t>11</a:t>
            </a:r>
            <a:r>
              <a:rPr lang="zh-CN" altLang="en-US" b="1" dirty="0">
                <a:latin typeface="微软雅黑" panose="020B0503020204020204" charset="-122"/>
                <a:ea typeface="微软雅黑" panose="020B0503020204020204" charset="-122"/>
              </a:rPr>
              <a:t>个过程，每个过程都有促进与抑制的物质存在，如何寻求在食物中有高的抑制作用的物质含量并能在食物中有效物质的食用方法奖减少癌症的发生，通过信息技术的情报学方法可以有效的寻求育种方向就是可能的方向之一</a:t>
            </a:r>
            <a:endParaRPr lang="zh-CN" altLang="en-US" b="1" dirty="0">
              <a:latin typeface="微软雅黑" panose="020B0503020204020204" charset="-122"/>
              <a:ea typeface="微软雅黑" panose="020B0503020204020204" charset="-122"/>
            </a:endParaRPr>
          </a:p>
        </p:txBody>
      </p:sp>
      <p:pic>
        <p:nvPicPr>
          <p:cNvPr id="29702" name="Picture 6" descr="t012e70f6cc68e8e601"/>
          <p:cNvPicPr>
            <a:picLocks noChangeAspect="1"/>
          </p:cNvPicPr>
          <p:nvPr/>
        </p:nvPicPr>
        <p:blipFill>
          <a:blip r:embed="rId1"/>
          <a:stretch>
            <a:fillRect/>
          </a:stretch>
        </p:blipFill>
        <p:spPr>
          <a:xfrm>
            <a:off x="1524000" y="2133600"/>
            <a:ext cx="3162300" cy="2286000"/>
          </a:xfrm>
          <a:prstGeom prst="rect">
            <a:avLst/>
          </a:prstGeom>
          <a:noFill/>
          <a:ln w="9525">
            <a:noFill/>
          </a:ln>
        </p:spPr>
      </p:pic>
      <p:pic>
        <p:nvPicPr>
          <p:cNvPr id="29703" name="Picture 7" descr="t015a7e595cbffc88ad"/>
          <p:cNvPicPr>
            <a:picLocks noChangeAspect="1"/>
          </p:cNvPicPr>
          <p:nvPr/>
        </p:nvPicPr>
        <p:blipFill>
          <a:blip r:embed="rId2"/>
          <a:stretch>
            <a:fillRect/>
          </a:stretch>
        </p:blipFill>
        <p:spPr>
          <a:xfrm>
            <a:off x="2208213" y="4572000"/>
            <a:ext cx="3829050" cy="2286000"/>
          </a:xfrm>
          <a:prstGeom prst="rect">
            <a:avLst/>
          </a:prstGeom>
          <a:noFill/>
          <a:ln w="9525">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Text Box 2"/>
          <p:cNvSpPr txBox="1"/>
          <p:nvPr/>
        </p:nvSpPr>
        <p:spPr>
          <a:xfrm>
            <a:off x="598805" y="405130"/>
            <a:ext cx="9601835" cy="521970"/>
          </a:xfrm>
          <a:prstGeom prst="rect">
            <a:avLst/>
          </a:prstGeom>
          <a:noFill/>
          <a:ln w="9525">
            <a:noFill/>
          </a:ln>
        </p:spPr>
        <p:txBody>
          <a:bodyPr wrap="square">
            <a:spAutoFit/>
          </a:bodyPr>
          <a:p>
            <a:pPr>
              <a:spcBef>
                <a:spcPct val="50000"/>
              </a:spcBef>
            </a:pPr>
            <a:r>
              <a:rPr lang="zh-CN" altLang="en-US" sz="2800" b="1" i="1" dirty="0">
                <a:solidFill>
                  <a:srgbClr val="FF3300"/>
                </a:solidFill>
                <a:latin typeface="Garamond" panose="02020404030301010803" pitchFamily="18" charset="0"/>
                <a:ea typeface="微软雅黑" panose="020B0503020204020204" charset="-122"/>
              </a:rPr>
              <a:t>回归农业的本质：标准化管理、工厂化生产、流水线作业</a:t>
            </a:r>
            <a:endParaRPr lang="zh-CN" altLang="en-US" sz="2800" b="1" i="1" dirty="0">
              <a:solidFill>
                <a:srgbClr val="FF3300"/>
              </a:solidFill>
              <a:latin typeface="Garamond" panose="02020404030301010803" pitchFamily="18" charset="0"/>
              <a:ea typeface="微软雅黑" panose="020B0503020204020204" charset="-122"/>
            </a:endParaRPr>
          </a:p>
        </p:txBody>
      </p:sp>
      <p:sp>
        <p:nvSpPr>
          <p:cNvPr id="30723" name="Text Box 3"/>
          <p:cNvSpPr txBox="1"/>
          <p:nvPr/>
        </p:nvSpPr>
        <p:spPr>
          <a:xfrm>
            <a:off x="4583113" y="1125538"/>
            <a:ext cx="2952750" cy="521970"/>
          </a:xfrm>
          <a:prstGeom prst="rect">
            <a:avLst/>
          </a:prstGeom>
          <a:noFill/>
          <a:ln w="9525">
            <a:noFill/>
          </a:ln>
        </p:spPr>
        <p:txBody>
          <a:bodyPr>
            <a:spAutoFit/>
          </a:bodyPr>
          <a:p>
            <a:pPr>
              <a:spcBef>
                <a:spcPct val="50000"/>
              </a:spcBef>
            </a:pPr>
            <a:r>
              <a:rPr lang="zh-CN" altLang="en-US" sz="2800" b="1" dirty="0">
                <a:latin typeface="Garamond" panose="02020404030301010803" pitchFamily="18" charset="0"/>
                <a:ea typeface="微软雅黑" panose="020B0503020204020204" charset="-122"/>
              </a:rPr>
              <a:t>农业是智能农业</a:t>
            </a:r>
            <a:endParaRPr lang="zh-CN" altLang="en-US" sz="2800" b="1" dirty="0">
              <a:latin typeface="Garamond" panose="02020404030301010803" pitchFamily="18" charset="0"/>
              <a:ea typeface="微软雅黑" panose="020B0503020204020204" charset="-122"/>
            </a:endParaRPr>
          </a:p>
        </p:txBody>
      </p:sp>
      <p:sp>
        <p:nvSpPr>
          <p:cNvPr id="30724" name="Text Box 4"/>
          <p:cNvSpPr txBox="1"/>
          <p:nvPr/>
        </p:nvSpPr>
        <p:spPr>
          <a:xfrm>
            <a:off x="2566988" y="1844675"/>
            <a:ext cx="3455987" cy="368300"/>
          </a:xfrm>
          <a:prstGeom prst="rect">
            <a:avLst/>
          </a:prstGeom>
          <a:noFill/>
          <a:ln w="9525">
            <a:noFill/>
          </a:ln>
        </p:spPr>
        <p:txBody>
          <a:bodyPr>
            <a:spAutoFit/>
          </a:bodyPr>
          <a:p>
            <a:pPr>
              <a:spcBef>
                <a:spcPct val="50000"/>
              </a:spcBef>
            </a:pPr>
            <a:r>
              <a:rPr lang="zh-CN" altLang="en-US" b="1" dirty="0">
                <a:latin typeface="Garamond" panose="02020404030301010803" pitchFamily="18" charset="0"/>
                <a:ea typeface="微软雅黑" panose="020B0503020204020204" charset="-122"/>
              </a:rPr>
              <a:t>智能产品生产</a:t>
            </a:r>
            <a:endParaRPr lang="zh-CN" altLang="en-US" b="1" dirty="0">
              <a:latin typeface="Garamond" panose="02020404030301010803" pitchFamily="18" charset="0"/>
              <a:ea typeface="微软雅黑" panose="020B0503020204020204" charset="-122"/>
            </a:endParaRPr>
          </a:p>
        </p:txBody>
      </p:sp>
      <p:sp>
        <p:nvSpPr>
          <p:cNvPr id="30725" name="Text Box 5"/>
          <p:cNvSpPr txBox="1"/>
          <p:nvPr/>
        </p:nvSpPr>
        <p:spPr>
          <a:xfrm>
            <a:off x="6959600" y="2133600"/>
            <a:ext cx="3240088" cy="1337945"/>
          </a:xfrm>
          <a:prstGeom prst="rect">
            <a:avLst/>
          </a:prstGeom>
          <a:noFill/>
          <a:ln w="9525">
            <a:noFill/>
          </a:ln>
        </p:spPr>
        <p:txBody>
          <a:bodyPr>
            <a:spAutoFit/>
          </a:bodyPr>
          <a:p>
            <a:pPr>
              <a:lnSpc>
                <a:spcPct val="150000"/>
              </a:lnSpc>
              <a:spcBef>
                <a:spcPct val="50000"/>
              </a:spcBef>
            </a:pPr>
            <a:r>
              <a:rPr lang="zh-CN" altLang="en-US" b="1" dirty="0">
                <a:latin typeface="Garamond" panose="02020404030301010803" pitchFamily="18" charset="0"/>
                <a:ea typeface="微软雅黑" panose="020B0503020204020204" charset="-122"/>
              </a:rPr>
              <a:t>智能技术可以控制生产的全过程，包括水份管理、肥料管理、农药施用、过程监控与溯源等</a:t>
            </a:r>
            <a:endParaRPr lang="zh-CN" altLang="en-US" b="1" dirty="0">
              <a:latin typeface="Garamond" panose="02020404030301010803" pitchFamily="18" charset="0"/>
              <a:ea typeface="微软雅黑" panose="020B0503020204020204" charset="-122"/>
            </a:endParaRPr>
          </a:p>
        </p:txBody>
      </p:sp>
      <p:pic>
        <p:nvPicPr>
          <p:cNvPr id="30726" name="Picture 6" descr="t01f6c372437be73043"/>
          <p:cNvPicPr>
            <a:picLocks noChangeAspect="1"/>
          </p:cNvPicPr>
          <p:nvPr/>
        </p:nvPicPr>
        <p:blipFill>
          <a:blip r:embed="rId1"/>
          <a:stretch>
            <a:fillRect/>
          </a:stretch>
        </p:blipFill>
        <p:spPr>
          <a:xfrm>
            <a:off x="1919288" y="2636838"/>
            <a:ext cx="4392612" cy="2781300"/>
          </a:xfrm>
          <a:prstGeom prst="rect">
            <a:avLst/>
          </a:prstGeom>
          <a:noFill/>
          <a:ln w="9525">
            <a:noFill/>
          </a:ln>
        </p:spPr>
      </p:pic>
      <p:pic>
        <p:nvPicPr>
          <p:cNvPr id="30727" name="Picture 7" descr="t01da1d9401bd12dfe7"/>
          <p:cNvPicPr>
            <a:picLocks noChangeAspect="1"/>
          </p:cNvPicPr>
          <p:nvPr/>
        </p:nvPicPr>
        <p:blipFill>
          <a:blip r:embed="rId2"/>
          <a:stretch>
            <a:fillRect/>
          </a:stretch>
        </p:blipFill>
        <p:spPr>
          <a:xfrm>
            <a:off x="6743700" y="3500438"/>
            <a:ext cx="3024188" cy="2781300"/>
          </a:xfrm>
          <a:prstGeom prst="rect">
            <a:avLst/>
          </a:prstGeom>
          <a:noFill/>
          <a:ln w="9525">
            <a:noFill/>
          </a:ln>
        </p:spPr>
      </p:pic>
      <p:sp>
        <p:nvSpPr>
          <p:cNvPr id="30728" name="Text Box 8"/>
          <p:cNvSpPr txBox="1"/>
          <p:nvPr/>
        </p:nvSpPr>
        <p:spPr>
          <a:xfrm>
            <a:off x="3071813" y="5516563"/>
            <a:ext cx="1152525" cy="368300"/>
          </a:xfrm>
          <a:prstGeom prst="rect">
            <a:avLst/>
          </a:prstGeom>
          <a:noFill/>
          <a:ln w="9525">
            <a:noFill/>
          </a:ln>
        </p:spPr>
        <p:txBody>
          <a:bodyPr>
            <a:spAutoFit/>
          </a:bodyPr>
          <a:p>
            <a:pPr>
              <a:spcBef>
                <a:spcPct val="50000"/>
              </a:spcBef>
            </a:pPr>
            <a:r>
              <a:rPr lang="zh-CN" altLang="en-US" b="1" dirty="0">
                <a:latin typeface="Garamond" panose="02020404030301010803" pitchFamily="18" charset="0"/>
                <a:ea typeface="微软雅黑" panose="020B0503020204020204" charset="-122"/>
              </a:rPr>
              <a:t>智能用水</a:t>
            </a:r>
            <a:endParaRPr lang="zh-CN" altLang="en-US" b="1" dirty="0">
              <a:latin typeface="Garamond" panose="02020404030301010803" pitchFamily="18" charset="0"/>
              <a:ea typeface="微软雅黑" panose="020B0503020204020204" charset="-122"/>
            </a:endParaRPr>
          </a:p>
        </p:txBody>
      </p:sp>
      <p:sp>
        <p:nvSpPr>
          <p:cNvPr id="30729" name="Text Box 9"/>
          <p:cNvSpPr txBox="1"/>
          <p:nvPr/>
        </p:nvSpPr>
        <p:spPr>
          <a:xfrm>
            <a:off x="7896225" y="6237288"/>
            <a:ext cx="1223963" cy="368300"/>
          </a:xfrm>
          <a:prstGeom prst="rect">
            <a:avLst/>
          </a:prstGeom>
          <a:noFill/>
          <a:ln w="9525">
            <a:noFill/>
          </a:ln>
        </p:spPr>
        <p:txBody>
          <a:bodyPr>
            <a:spAutoFit/>
          </a:bodyPr>
          <a:p>
            <a:pPr>
              <a:spcBef>
                <a:spcPct val="50000"/>
              </a:spcBef>
            </a:pPr>
            <a:r>
              <a:rPr lang="zh-CN" altLang="en-US" b="1" dirty="0">
                <a:latin typeface="Garamond" panose="02020404030301010803" pitchFamily="18" charset="0"/>
                <a:ea typeface="微软雅黑" panose="020B0503020204020204" charset="-122"/>
              </a:rPr>
              <a:t>智能施肥</a:t>
            </a:r>
            <a:endParaRPr lang="zh-CN" altLang="en-US" b="1" dirty="0">
              <a:latin typeface="Garamond" panose="02020404030301010803" pitchFamily="18" charset="0"/>
              <a:ea typeface="微软雅黑" panose="020B0503020204020204"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Text Box 2"/>
          <p:cNvSpPr txBox="1"/>
          <p:nvPr/>
        </p:nvSpPr>
        <p:spPr>
          <a:xfrm>
            <a:off x="943610" y="405130"/>
            <a:ext cx="5152390" cy="521970"/>
          </a:xfrm>
          <a:prstGeom prst="rect">
            <a:avLst/>
          </a:prstGeom>
          <a:noFill/>
          <a:ln w="9525">
            <a:noFill/>
          </a:ln>
        </p:spPr>
        <p:txBody>
          <a:bodyPr wrap="square">
            <a:spAutoFit/>
          </a:bodyPr>
          <a:p>
            <a:pPr>
              <a:spcBef>
                <a:spcPct val="50000"/>
              </a:spcBef>
            </a:pPr>
            <a:r>
              <a:rPr lang="zh-CN" altLang="en-US" sz="2800" b="1" i="1" dirty="0">
                <a:solidFill>
                  <a:srgbClr val="FF3300"/>
                </a:solidFill>
                <a:latin typeface="Garamond" panose="02020404030301010803" pitchFamily="18" charset="0"/>
                <a:ea typeface="微软雅黑" panose="020B0503020204020204" charset="-122"/>
              </a:rPr>
              <a:t>回归农业的本质：效益农业</a:t>
            </a:r>
            <a:endParaRPr lang="zh-CN" altLang="en-US" sz="2800" b="1" i="1" dirty="0">
              <a:solidFill>
                <a:srgbClr val="FF3300"/>
              </a:solidFill>
              <a:latin typeface="Garamond" panose="02020404030301010803" pitchFamily="18" charset="0"/>
              <a:ea typeface="微软雅黑" panose="020B0503020204020204" charset="-122"/>
            </a:endParaRPr>
          </a:p>
        </p:txBody>
      </p:sp>
      <p:sp>
        <p:nvSpPr>
          <p:cNvPr id="31747" name="Text Box 3"/>
          <p:cNvSpPr txBox="1"/>
          <p:nvPr/>
        </p:nvSpPr>
        <p:spPr>
          <a:xfrm>
            <a:off x="4583113" y="1125538"/>
            <a:ext cx="2952750" cy="521970"/>
          </a:xfrm>
          <a:prstGeom prst="rect">
            <a:avLst/>
          </a:prstGeom>
          <a:noFill/>
          <a:ln w="9525">
            <a:noFill/>
          </a:ln>
        </p:spPr>
        <p:txBody>
          <a:bodyPr>
            <a:spAutoFit/>
          </a:bodyPr>
          <a:p>
            <a:pPr>
              <a:spcBef>
                <a:spcPct val="50000"/>
              </a:spcBef>
            </a:pPr>
            <a:r>
              <a:rPr lang="zh-CN" altLang="en-US" sz="2800" b="1" dirty="0">
                <a:latin typeface="Garamond" panose="02020404030301010803" pitchFamily="18" charset="0"/>
                <a:ea typeface="微软雅黑" panose="020B0503020204020204" charset="-122"/>
              </a:rPr>
              <a:t>农业是智能农业</a:t>
            </a:r>
            <a:endParaRPr lang="zh-CN" altLang="en-US" sz="2800" b="1" dirty="0">
              <a:latin typeface="Garamond" panose="02020404030301010803" pitchFamily="18" charset="0"/>
              <a:ea typeface="微软雅黑" panose="020B0503020204020204" charset="-122"/>
            </a:endParaRPr>
          </a:p>
        </p:txBody>
      </p:sp>
      <p:sp>
        <p:nvSpPr>
          <p:cNvPr id="31748" name="Text Box 4"/>
          <p:cNvSpPr txBox="1"/>
          <p:nvPr/>
        </p:nvSpPr>
        <p:spPr>
          <a:xfrm>
            <a:off x="2566988" y="1844675"/>
            <a:ext cx="3455987" cy="368300"/>
          </a:xfrm>
          <a:prstGeom prst="rect">
            <a:avLst/>
          </a:prstGeom>
          <a:noFill/>
          <a:ln w="9525">
            <a:noFill/>
          </a:ln>
        </p:spPr>
        <p:txBody>
          <a:bodyPr>
            <a:spAutoFit/>
          </a:bodyPr>
          <a:p>
            <a:pPr>
              <a:spcBef>
                <a:spcPct val="50000"/>
              </a:spcBef>
            </a:pPr>
            <a:r>
              <a:rPr lang="zh-CN" altLang="en-US" b="1" dirty="0">
                <a:latin typeface="Garamond" panose="02020404030301010803" pitchFamily="18" charset="0"/>
                <a:ea typeface="微软雅黑" panose="020B0503020204020204" charset="-122"/>
              </a:rPr>
              <a:t>智能物流</a:t>
            </a:r>
            <a:endParaRPr lang="zh-CN" altLang="en-US" b="1" dirty="0">
              <a:latin typeface="Garamond" panose="02020404030301010803" pitchFamily="18" charset="0"/>
              <a:ea typeface="微软雅黑" panose="020B0503020204020204" charset="-122"/>
            </a:endParaRPr>
          </a:p>
        </p:txBody>
      </p:sp>
      <p:pic>
        <p:nvPicPr>
          <p:cNvPr id="31749" name="Picture 5" descr="t01c8f2889825e4a97e"/>
          <p:cNvPicPr>
            <a:picLocks noChangeAspect="1"/>
          </p:cNvPicPr>
          <p:nvPr/>
        </p:nvPicPr>
        <p:blipFill>
          <a:blip r:embed="rId1"/>
          <a:stretch>
            <a:fillRect/>
          </a:stretch>
        </p:blipFill>
        <p:spPr>
          <a:xfrm>
            <a:off x="1703388" y="3429000"/>
            <a:ext cx="4032250" cy="2665413"/>
          </a:xfrm>
          <a:prstGeom prst="rect">
            <a:avLst/>
          </a:prstGeom>
          <a:noFill/>
          <a:ln w="9525">
            <a:noFill/>
          </a:ln>
        </p:spPr>
      </p:pic>
      <p:sp>
        <p:nvSpPr>
          <p:cNvPr id="31750" name="Text Box 6"/>
          <p:cNvSpPr txBox="1"/>
          <p:nvPr/>
        </p:nvSpPr>
        <p:spPr>
          <a:xfrm>
            <a:off x="2208213" y="6165850"/>
            <a:ext cx="2952750" cy="368300"/>
          </a:xfrm>
          <a:prstGeom prst="rect">
            <a:avLst/>
          </a:prstGeom>
          <a:noFill/>
          <a:ln w="9525">
            <a:noFill/>
          </a:ln>
        </p:spPr>
        <p:txBody>
          <a:bodyPr>
            <a:spAutoFit/>
          </a:bodyPr>
          <a:p>
            <a:pPr>
              <a:spcBef>
                <a:spcPct val="50000"/>
              </a:spcBef>
            </a:pPr>
            <a:r>
              <a:rPr lang="zh-CN" altLang="en-US" b="1" dirty="0">
                <a:latin typeface="Garamond" panose="02020404030301010803" pitchFamily="18" charset="0"/>
                <a:ea typeface="微软雅黑" panose="020B0503020204020204" charset="-122"/>
              </a:rPr>
              <a:t>基于传感技术的物流技术</a:t>
            </a:r>
            <a:endParaRPr lang="zh-CN" altLang="en-US" b="1" dirty="0">
              <a:latin typeface="Garamond" panose="02020404030301010803" pitchFamily="18" charset="0"/>
              <a:ea typeface="微软雅黑" panose="020B0503020204020204" charset="-122"/>
            </a:endParaRPr>
          </a:p>
        </p:txBody>
      </p:sp>
      <p:pic>
        <p:nvPicPr>
          <p:cNvPr id="31751" name="Picture 7" descr="t01d1a6cdb962052d73"/>
          <p:cNvPicPr>
            <a:picLocks noChangeAspect="1"/>
          </p:cNvPicPr>
          <p:nvPr/>
        </p:nvPicPr>
        <p:blipFill>
          <a:blip r:embed="rId2"/>
          <a:stretch>
            <a:fillRect/>
          </a:stretch>
        </p:blipFill>
        <p:spPr>
          <a:xfrm>
            <a:off x="4505325" y="1844675"/>
            <a:ext cx="6162675" cy="2286000"/>
          </a:xfrm>
          <a:prstGeom prst="rect">
            <a:avLst/>
          </a:prstGeom>
          <a:noFill/>
          <a:ln w="9525">
            <a:noFill/>
          </a:ln>
        </p:spPr>
      </p:pic>
      <p:pic>
        <p:nvPicPr>
          <p:cNvPr id="31752" name="Picture 8" descr="001cc43562f815dfdada2b"/>
          <p:cNvPicPr>
            <a:picLocks noChangeAspect="1"/>
          </p:cNvPicPr>
          <p:nvPr/>
        </p:nvPicPr>
        <p:blipFill>
          <a:blip r:embed="rId3"/>
          <a:stretch>
            <a:fillRect/>
          </a:stretch>
        </p:blipFill>
        <p:spPr>
          <a:xfrm>
            <a:off x="5951538" y="3716338"/>
            <a:ext cx="4319587" cy="2740025"/>
          </a:xfrm>
          <a:prstGeom prst="rect">
            <a:avLst/>
          </a:prstGeom>
          <a:noFill/>
          <a:ln w="9525">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Text Box 2"/>
          <p:cNvSpPr txBox="1"/>
          <p:nvPr/>
        </p:nvSpPr>
        <p:spPr>
          <a:xfrm>
            <a:off x="876300" y="405130"/>
            <a:ext cx="7969250" cy="521970"/>
          </a:xfrm>
          <a:prstGeom prst="rect">
            <a:avLst/>
          </a:prstGeom>
          <a:noFill/>
          <a:ln w="9525">
            <a:noFill/>
          </a:ln>
        </p:spPr>
        <p:txBody>
          <a:bodyPr wrap="square">
            <a:spAutoFit/>
          </a:bodyPr>
          <a:p>
            <a:pPr>
              <a:spcBef>
                <a:spcPct val="50000"/>
              </a:spcBef>
            </a:pPr>
            <a:r>
              <a:rPr lang="zh-CN" altLang="en-US" sz="2800" b="1" i="1" dirty="0">
                <a:solidFill>
                  <a:srgbClr val="FF3300"/>
                </a:solidFill>
                <a:latin typeface="Garamond" panose="02020404030301010803" pitchFamily="18" charset="0"/>
                <a:ea typeface="微软雅黑" panose="020B0503020204020204" charset="-122"/>
              </a:rPr>
              <a:t>回归农业的本质：农业是商品农业、渠道农业</a:t>
            </a:r>
            <a:endParaRPr lang="zh-CN" altLang="en-US" sz="2800" b="1" i="1" dirty="0">
              <a:solidFill>
                <a:srgbClr val="FF3300"/>
              </a:solidFill>
              <a:latin typeface="Garamond" panose="02020404030301010803" pitchFamily="18" charset="0"/>
              <a:ea typeface="微软雅黑" panose="020B0503020204020204" charset="-122"/>
            </a:endParaRPr>
          </a:p>
        </p:txBody>
      </p:sp>
      <p:sp>
        <p:nvSpPr>
          <p:cNvPr id="32771" name="Text Box 3"/>
          <p:cNvSpPr txBox="1"/>
          <p:nvPr/>
        </p:nvSpPr>
        <p:spPr>
          <a:xfrm>
            <a:off x="4583113" y="1125538"/>
            <a:ext cx="2952750" cy="521970"/>
          </a:xfrm>
          <a:prstGeom prst="rect">
            <a:avLst/>
          </a:prstGeom>
          <a:noFill/>
          <a:ln w="9525">
            <a:noFill/>
          </a:ln>
        </p:spPr>
        <p:txBody>
          <a:bodyPr>
            <a:spAutoFit/>
          </a:bodyPr>
          <a:p>
            <a:pPr>
              <a:spcBef>
                <a:spcPct val="50000"/>
              </a:spcBef>
            </a:pPr>
            <a:r>
              <a:rPr lang="zh-CN" altLang="en-US" sz="2800" b="1" dirty="0">
                <a:latin typeface="Garamond" panose="02020404030301010803" pitchFamily="18" charset="0"/>
                <a:ea typeface="微软雅黑" panose="020B0503020204020204" charset="-122"/>
              </a:rPr>
              <a:t>农业是智能农业</a:t>
            </a:r>
            <a:endParaRPr lang="zh-CN" altLang="en-US" sz="2800" b="1" dirty="0">
              <a:latin typeface="Garamond" panose="02020404030301010803" pitchFamily="18" charset="0"/>
              <a:ea typeface="微软雅黑" panose="020B0503020204020204" charset="-122"/>
            </a:endParaRPr>
          </a:p>
        </p:txBody>
      </p:sp>
      <p:sp>
        <p:nvSpPr>
          <p:cNvPr id="32772" name="Text Box 4"/>
          <p:cNvSpPr txBox="1"/>
          <p:nvPr/>
        </p:nvSpPr>
        <p:spPr>
          <a:xfrm>
            <a:off x="2495550" y="2492375"/>
            <a:ext cx="3455988" cy="368300"/>
          </a:xfrm>
          <a:prstGeom prst="rect">
            <a:avLst/>
          </a:prstGeom>
          <a:noFill/>
          <a:ln w="9525">
            <a:noFill/>
          </a:ln>
        </p:spPr>
        <p:txBody>
          <a:bodyPr>
            <a:spAutoFit/>
          </a:bodyPr>
          <a:p>
            <a:pPr>
              <a:spcBef>
                <a:spcPct val="50000"/>
              </a:spcBef>
            </a:pPr>
            <a:r>
              <a:rPr lang="zh-CN" altLang="en-US" b="1" dirty="0">
                <a:latin typeface="Garamond" panose="02020404030301010803" pitchFamily="18" charset="0"/>
                <a:ea typeface="微软雅黑" panose="020B0503020204020204" charset="-122"/>
              </a:rPr>
              <a:t>智能电商</a:t>
            </a:r>
            <a:endParaRPr lang="zh-CN" altLang="en-US" b="1" dirty="0">
              <a:latin typeface="Garamond" panose="02020404030301010803" pitchFamily="18" charset="0"/>
              <a:ea typeface="微软雅黑" panose="020B0503020204020204" charset="-122"/>
            </a:endParaRPr>
          </a:p>
        </p:txBody>
      </p:sp>
      <p:pic>
        <p:nvPicPr>
          <p:cNvPr id="32773" name="Picture 10" descr="t01464b361e7c600f78"/>
          <p:cNvPicPr>
            <a:picLocks noChangeAspect="1"/>
          </p:cNvPicPr>
          <p:nvPr/>
        </p:nvPicPr>
        <p:blipFill>
          <a:blip r:embed="rId1"/>
          <a:stretch>
            <a:fillRect/>
          </a:stretch>
        </p:blipFill>
        <p:spPr>
          <a:xfrm>
            <a:off x="4656138" y="1844675"/>
            <a:ext cx="4067175" cy="2286000"/>
          </a:xfrm>
          <a:prstGeom prst="rect">
            <a:avLst/>
          </a:prstGeom>
          <a:noFill/>
          <a:ln w="9525">
            <a:noFill/>
          </a:ln>
        </p:spPr>
      </p:pic>
      <p:pic>
        <p:nvPicPr>
          <p:cNvPr id="32774" name="Picture 12" descr="t0182baa1cdfa10db6e"/>
          <p:cNvPicPr>
            <a:picLocks noChangeAspect="1"/>
          </p:cNvPicPr>
          <p:nvPr/>
        </p:nvPicPr>
        <p:blipFill>
          <a:blip r:embed="rId2"/>
          <a:stretch>
            <a:fillRect/>
          </a:stretch>
        </p:blipFill>
        <p:spPr>
          <a:xfrm>
            <a:off x="1524000" y="4221163"/>
            <a:ext cx="4352925" cy="2286000"/>
          </a:xfrm>
          <a:prstGeom prst="rect">
            <a:avLst/>
          </a:prstGeom>
          <a:noFill/>
          <a:ln w="9525">
            <a:noFill/>
          </a:ln>
        </p:spPr>
      </p:pic>
      <p:pic>
        <p:nvPicPr>
          <p:cNvPr id="32775" name="Picture 14" descr="t019510767149e1545f"/>
          <p:cNvPicPr>
            <a:picLocks noChangeAspect="1"/>
          </p:cNvPicPr>
          <p:nvPr/>
        </p:nvPicPr>
        <p:blipFill>
          <a:blip r:embed="rId3"/>
          <a:stretch>
            <a:fillRect/>
          </a:stretch>
        </p:blipFill>
        <p:spPr>
          <a:xfrm>
            <a:off x="5988050" y="4508500"/>
            <a:ext cx="4679950" cy="2098675"/>
          </a:xfrm>
          <a:prstGeom prst="rect">
            <a:avLst/>
          </a:prstGeom>
          <a:noFill/>
          <a:ln w="9525">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Text Box 2"/>
          <p:cNvSpPr txBox="1"/>
          <p:nvPr/>
        </p:nvSpPr>
        <p:spPr>
          <a:xfrm>
            <a:off x="2208530" y="395605"/>
            <a:ext cx="5478145" cy="521970"/>
          </a:xfrm>
          <a:prstGeom prst="rect">
            <a:avLst/>
          </a:prstGeom>
          <a:noFill/>
          <a:ln w="9525">
            <a:noFill/>
          </a:ln>
        </p:spPr>
        <p:txBody>
          <a:bodyPr wrap="square">
            <a:spAutoFit/>
          </a:bodyPr>
          <a:p>
            <a:pPr>
              <a:spcBef>
                <a:spcPct val="50000"/>
              </a:spcBef>
            </a:pPr>
            <a:r>
              <a:rPr lang="zh-CN" altLang="en-US" sz="2800" b="1" i="1" dirty="0">
                <a:solidFill>
                  <a:srgbClr val="FF3300"/>
                </a:solidFill>
                <a:latin typeface="Garamond" panose="02020404030301010803" pitchFamily="18" charset="0"/>
                <a:ea typeface="微软雅黑" panose="020B0503020204020204" charset="-122"/>
              </a:rPr>
              <a:t>回归农业的本质：现代装备农业</a:t>
            </a:r>
            <a:endParaRPr lang="zh-CN" altLang="en-US" sz="2800" b="1" i="1" dirty="0">
              <a:solidFill>
                <a:srgbClr val="FF3300"/>
              </a:solidFill>
              <a:latin typeface="Garamond" panose="02020404030301010803" pitchFamily="18" charset="0"/>
              <a:ea typeface="微软雅黑" panose="020B0503020204020204" charset="-122"/>
            </a:endParaRPr>
          </a:p>
        </p:txBody>
      </p:sp>
      <p:sp>
        <p:nvSpPr>
          <p:cNvPr id="33795" name="Text Box 3"/>
          <p:cNvSpPr txBox="1"/>
          <p:nvPr/>
        </p:nvSpPr>
        <p:spPr>
          <a:xfrm>
            <a:off x="4295775" y="1052513"/>
            <a:ext cx="3529013" cy="521970"/>
          </a:xfrm>
          <a:prstGeom prst="rect">
            <a:avLst/>
          </a:prstGeom>
          <a:noFill/>
          <a:ln w="9525">
            <a:noFill/>
          </a:ln>
        </p:spPr>
        <p:txBody>
          <a:bodyPr>
            <a:spAutoFit/>
          </a:bodyPr>
          <a:p>
            <a:pPr>
              <a:spcBef>
                <a:spcPct val="50000"/>
              </a:spcBef>
            </a:pPr>
            <a:r>
              <a:rPr lang="zh-CN" altLang="en-US" sz="2800" b="1" dirty="0">
                <a:latin typeface="Garamond" panose="02020404030301010803" pitchFamily="18" charset="0"/>
                <a:ea typeface="微软雅黑" panose="020B0503020204020204" charset="-122"/>
              </a:rPr>
              <a:t>农业是现代装备农业</a:t>
            </a:r>
            <a:endParaRPr lang="zh-CN" altLang="en-US" sz="2800" b="1" dirty="0">
              <a:latin typeface="Garamond" panose="02020404030301010803" pitchFamily="18" charset="0"/>
              <a:ea typeface="微软雅黑" panose="020B0503020204020204" charset="-122"/>
            </a:endParaRPr>
          </a:p>
        </p:txBody>
      </p:sp>
      <p:sp>
        <p:nvSpPr>
          <p:cNvPr id="33796" name="Text Box 4"/>
          <p:cNvSpPr txBox="1"/>
          <p:nvPr/>
        </p:nvSpPr>
        <p:spPr>
          <a:xfrm>
            <a:off x="7104063" y="3933825"/>
            <a:ext cx="2736850" cy="368300"/>
          </a:xfrm>
          <a:prstGeom prst="rect">
            <a:avLst/>
          </a:prstGeom>
          <a:noFill/>
          <a:ln w="9525">
            <a:noFill/>
          </a:ln>
        </p:spPr>
        <p:txBody>
          <a:bodyPr>
            <a:spAutoFit/>
          </a:bodyPr>
          <a:p>
            <a:pPr>
              <a:spcBef>
                <a:spcPct val="50000"/>
              </a:spcBef>
            </a:pPr>
            <a:endParaRPr lang="zh-CN" altLang="zh-CN" dirty="0">
              <a:latin typeface="Garamond" panose="02020404030301010803" pitchFamily="18" charset="0"/>
            </a:endParaRPr>
          </a:p>
        </p:txBody>
      </p:sp>
      <p:pic>
        <p:nvPicPr>
          <p:cNvPr id="33797" name="Picture 4" descr="c:\documents and settings\administrator\application data\360se6\User Data\temp\b3b2e0aa533533942f8115c8288a4921_1723894.jpg"/>
          <p:cNvPicPr>
            <a:picLocks noChangeAspect="1"/>
          </p:cNvPicPr>
          <p:nvPr/>
        </p:nvPicPr>
        <p:blipFill>
          <a:blip r:embed="rId1"/>
          <a:stretch>
            <a:fillRect/>
          </a:stretch>
        </p:blipFill>
        <p:spPr>
          <a:xfrm>
            <a:off x="1774825" y="2133600"/>
            <a:ext cx="2160588" cy="2022475"/>
          </a:xfrm>
          <a:prstGeom prst="rect">
            <a:avLst/>
          </a:prstGeom>
          <a:noFill/>
          <a:ln w="9525">
            <a:noFill/>
          </a:ln>
        </p:spPr>
      </p:pic>
      <p:pic>
        <p:nvPicPr>
          <p:cNvPr id="33798" name="Picture 2" descr="c:\documents and settings\administrator\application data\360se6\User Data\temp\2011610103259770.jpg"/>
          <p:cNvPicPr>
            <a:picLocks noChangeAspect="1"/>
          </p:cNvPicPr>
          <p:nvPr/>
        </p:nvPicPr>
        <p:blipFill>
          <a:blip r:embed="rId2"/>
          <a:stretch>
            <a:fillRect/>
          </a:stretch>
        </p:blipFill>
        <p:spPr>
          <a:xfrm>
            <a:off x="2855913" y="3500438"/>
            <a:ext cx="2266950" cy="1808162"/>
          </a:xfrm>
          <a:prstGeom prst="rect">
            <a:avLst/>
          </a:prstGeom>
          <a:noFill/>
          <a:ln w="9525">
            <a:noFill/>
          </a:ln>
        </p:spPr>
      </p:pic>
      <p:pic>
        <p:nvPicPr>
          <p:cNvPr id="33799" name="Picture 9" descr="c:\documents and settings\administrator\application data\360se6\User Data\temp\9251120_9251120_1318431015093_mthumb.jpg"/>
          <p:cNvPicPr>
            <a:picLocks noChangeAspect="1"/>
          </p:cNvPicPr>
          <p:nvPr/>
        </p:nvPicPr>
        <p:blipFill>
          <a:blip r:embed="rId3"/>
          <a:stretch>
            <a:fillRect/>
          </a:stretch>
        </p:blipFill>
        <p:spPr>
          <a:xfrm>
            <a:off x="4295775" y="4983163"/>
            <a:ext cx="1908175" cy="1874837"/>
          </a:xfrm>
          <a:prstGeom prst="rect">
            <a:avLst/>
          </a:prstGeom>
          <a:noFill/>
          <a:ln w="9525">
            <a:noFill/>
          </a:ln>
        </p:spPr>
      </p:pic>
      <p:pic>
        <p:nvPicPr>
          <p:cNvPr id="33800" name="Picture 5"/>
          <p:cNvPicPr>
            <a:picLocks noChangeAspect="1"/>
          </p:cNvPicPr>
          <p:nvPr/>
        </p:nvPicPr>
        <p:blipFill>
          <a:blip r:embed="rId4"/>
          <a:stretch>
            <a:fillRect/>
          </a:stretch>
        </p:blipFill>
        <p:spPr>
          <a:xfrm>
            <a:off x="6743700" y="1628775"/>
            <a:ext cx="2087563" cy="1790700"/>
          </a:xfrm>
          <a:prstGeom prst="rect">
            <a:avLst/>
          </a:prstGeom>
          <a:noFill/>
          <a:ln w="9525">
            <a:noFill/>
          </a:ln>
        </p:spPr>
      </p:pic>
      <p:pic>
        <p:nvPicPr>
          <p:cNvPr id="33801" name="Picture 5" descr="插秧机5"/>
          <p:cNvPicPr>
            <a:picLocks noChangeAspect="1"/>
          </p:cNvPicPr>
          <p:nvPr/>
        </p:nvPicPr>
        <p:blipFill>
          <a:blip r:embed="rId5"/>
          <a:stretch>
            <a:fillRect/>
          </a:stretch>
        </p:blipFill>
        <p:spPr>
          <a:xfrm>
            <a:off x="7751763" y="2781300"/>
            <a:ext cx="2303462" cy="1960563"/>
          </a:xfrm>
          <a:prstGeom prst="rect">
            <a:avLst/>
          </a:prstGeom>
          <a:noFill/>
          <a:ln w="9525">
            <a:noFill/>
          </a:ln>
        </p:spPr>
      </p:pic>
      <p:pic>
        <p:nvPicPr>
          <p:cNvPr id="33802" name="Picture 4" descr="c:\documents and settings\administrator\application data\360se6\User Data\temp\01.jpg"/>
          <p:cNvPicPr>
            <a:picLocks noChangeAspect="1"/>
          </p:cNvPicPr>
          <p:nvPr/>
        </p:nvPicPr>
        <p:blipFill>
          <a:blip r:embed="rId6"/>
          <a:stretch>
            <a:fillRect/>
          </a:stretch>
        </p:blipFill>
        <p:spPr>
          <a:xfrm>
            <a:off x="8291513" y="4508500"/>
            <a:ext cx="2376487" cy="2041525"/>
          </a:xfrm>
          <a:prstGeom prst="rect">
            <a:avLst/>
          </a:prstGeom>
          <a:noFill/>
          <a:ln w="9525">
            <a:noFill/>
          </a:ln>
        </p:spPr>
      </p:pic>
      <p:sp>
        <p:nvSpPr>
          <p:cNvPr id="33803" name="Line 11"/>
          <p:cNvSpPr/>
          <p:nvPr/>
        </p:nvSpPr>
        <p:spPr>
          <a:xfrm flipV="1">
            <a:off x="5448300" y="3789363"/>
            <a:ext cx="1655763" cy="719137"/>
          </a:xfrm>
          <a:prstGeom prst="line">
            <a:avLst/>
          </a:prstGeom>
          <a:ln w="76200" cap="flat" cmpd="sng">
            <a:solidFill>
              <a:schemeClr val="tx1"/>
            </a:solidFill>
            <a:prstDash val="solid"/>
            <a:headEnd type="none" w="med" len="med"/>
            <a:tailEnd type="triangle" w="med" len="med"/>
          </a:ln>
        </p:spPr>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Text Box 2"/>
          <p:cNvSpPr txBox="1"/>
          <p:nvPr/>
        </p:nvSpPr>
        <p:spPr>
          <a:xfrm>
            <a:off x="789940" y="405130"/>
            <a:ext cx="6426835" cy="521970"/>
          </a:xfrm>
          <a:prstGeom prst="rect">
            <a:avLst/>
          </a:prstGeom>
          <a:noFill/>
          <a:ln w="9525">
            <a:noFill/>
          </a:ln>
        </p:spPr>
        <p:txBody>
          <a:bodyPr wrap="square">
            <a:spAutoFit/>
          </a:bodyPr>
          <a:p>
            <a:pPr>
              <a:spcBef>
                <a:spcPct val="50000"/>
              </a:spcBef>
            </a:pPr>
            <a:r>
              <a:rPr lang="zh-CN" altLang="en-US" sz="2800" b="1" i="1" dirty="0">
                <a:solidFill>
                  <a:srgbClr val="FF3300"/>
                </a:solidFill>
                <a:latin typeface="Garamond" panose="02020404030301010803" pitchFamily="18" charset="0"/>
                <a:ea typeface="微软雅黑" panose="020B0503020204020204" charset="-122"/>
              </a:rPr>
              <a:t>回归农业的本质：现代化装备农业</a:t>
            </a:r>
            <a:endParaRPr lang="zh-CN" altLang="en-US" sz="2800" b="1" i="1" dirty="0">
              <a:solidFill>
                <a:srgbClr val="FF3300"/>
              </a:solidFill>
              <a:latin typeface="Garamond" panose="02020404030301010803" pitchFamily="18" charset="0"/>
              <a:ea typeface="微软雅黑" panose="020B0503020204020204" charset="-122"/>
            </a:endParaRPr>
          </a:p>
        </p:txBody>
      </p:sp>
      <p:sp>
        <p:nvSpPr>
          <p:cNvPr id="34819" name="Text Box 3"/>
          <p:cNvSpPr txBox="1"/>
          <p:nvPr/>
        </p:nvSpPr>
        <p:spPr>
          <a:xfrm>
            <a:off x="4295775" y="1052513"/>
            <a:ext cx="3529013" cy="521970"/>
          </a:xfrm>
          <a:prstGeom prst="rect">
            <a:avLst/>
          </a:prstGeom>
          <a:noFill/>
          <a:ln w="9525">
            <a:noFill/>
          </a:ln>
        </p:spPr>
        <p:txBody>
          <a:bodyPr>
            <a:spAutoFit/>
          </a:bodyPr>
          <a:p>
            <a:pPr>
              <a:spcBef>
                <a:spcPct val="50000"/>
              </a:spcBef>
            </a:pPr>
            <a:r>
              <a:rPr lang="zh-CN" altLang="en-US" sz="2800" b="1" dirty="0">
                <a:latin typeface="Garamond" panose="02020404030301010803" pitchFamily="18" charset="0"/>
                <a:ea typeface="微软雅黑" panose="020B0503020204020204" charset="-122"/>
              </a:rPr>
              <a:t>农业是现代装备农业</a:t>
            </a:r>
            <a:endParaRPr lang="zh-CN" altLang="en-US" sz="2800" b="1" dirty="0">
              <a:latin typeface="Garamond" panose="02020404030301010803" pitchFamily="18" charset="0"/>
              <a:ea typeface="微软雅黑" panose="020B0503020204020204" charset="-122"/>
            </a:endParaRPr>
          </a:p>
        </p:txBody>
      </p:sp>
      <p:sp>
        <p:nvSpPr>
          <p:cNvPr id="34820" name="Text Box 4"/>
          <p:cNvSpPr txBox="1"/>
          <p:nvPr/>
        </p:nvSpPr>
        <p:spPr>
          <a:xfrm>
            <a:off x="7104063" y="3933825"/>
            <a:ext cx="2736850" cy="368300"/>
          </a:xfrm>
          <a:prstGeom prst="rect">
            <a:avLst/>
          </a:prstGeom>
          <a:noFill/>
          <a:ln w="9525">
            <a:noFill/>
          </a:ln>
        </p:spPr>
        <p:txBody>
          <a:bodyPr>
            <a:spAutoFit/>
          </a:bodyPr>
          <a:p>
            <a:pPr>
              <a:spcBef>
                <a:spcPct val="50000"/>
              </a:spcBef>
            </a:pPr>
            <a:endParaRPr lang="zh-CN" altLang="zh-CN" dirty="0">
              <a:latin typeface="Garamond" panose="02020404030301010803" pitchFamily="18" charset="0"/>
            </a:endParaRPr>
          </a:p>
        </p:txBody>
      </p:sp>
      <p:pic>
        <p:nvPicPr>
          <p:cNvPr id="34821" name="Picture 5" descr="t0137c816a5a8419da6"/>
          <p:cNvPicPr>
            <a:picLocks noChangeAspect="1"/>
          </p:cNvPicPr>
          <p:nvPr/>
        </p:nvPicPr>
        <p:blipFill>
          <a:blip r:embed="rId1"/>
          <a:stretch>
            <a:fillRect/>
          </a:stretch>
        </p:blipFill>
        <p:spPr>
          <a:xfrm>
            <a:off x="3000375" y="1916113"/>
            <a:ext cx="6335713" cy="3830637"/>
          </a:xfrm>
          <a:prstGeom prst="rect">
            <a:avLst/>
          </a:prstGeom>
          <a:noFill/>
          <a:ln w="9525">
            <a:noFill/>
          </a:ln>
        </p:spPr>
      </p:pic>
      <p:sp>
        <p:nvSpPr>
          <p:cNvPr id="34822" name="Text Box 6"/>
          <p:cNvSpPr txBox="1"/>
          <p:nvPr/>
        </p:nvSpPr>
        <p:spPr>
          <a:xfrm>
            <a:off x="4800600" y="5805488"/>
            <a:ext cx="3313113" cy="368300"/>
          </a:xfrm>
          <a:prstGeom prst="rect">
            <a:avLst/>
          </a:prstGeom>
          <a:noFill/>
          <a:ln w="9525">
            <a:noFill/>
          </a:ln>
        </p:spPr>
        <p:txBody>
          <a:bodyPr>
            <a:spAutoFit/>
          </a:bodyPr>
          <a:p>
            <a:pPr>
              <a:spcBef>
                <a:spcPct val="50000"/>
              </a:spcBef>
            </a:pPr>
            <a:r>
              <a:rPr lang="zh-CN" altLang="en-US" b="1" dirty="0">
                <a:latin typeface="Garamond" panose="02020404030301010803" pitchFamily="18" charset="0"/>
                <a:ea typeface="微软雅黑" panose="020B0503020204020204" charset="-122"/>
              </a:rPr>
              <a:t>这是我参观的以色列养鱼装备</a:t>
            </a:r>
            <a:endParaRPr lang="zh-CN" altLang="en-US" b="1" dirty="0">
              <a:latin typeface="Garamond" panose="02020404030301010803" pitchFamily="18" charset="0"/>
              <a:ea typeface="微软雅黑" panose="020B0503020204020204"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Text Box 2"/>
          <p:cNvSpPr txBox="1"/>
          <p:nvPr/>
        </p:nvSpPr>
        <p:spPr>
          <a:xfrm>
            <a:off x="2208530" y="405130"/>
            <a:ext cx="7749540" cy="521970"/>
          </a:xfrm>
          <a:prstGeom prst="rect">
            <a:avLst/>
          </a:prstGeom>
          <a:noFill/>
          <a:ln w="9525">
            <a:noFill/>
          </a:ln>
        </p:spPr>
        <p:txBody>
          <a:bodyPr wrap="square">
            <a:spAutoFit/>
          </a:bodyPr>
          <a:p>
            <a:pPr>
              <a:spcBef>
                <a:spcPct val="50000"/>
              </a:spcBef>
            </a:pPr>
            <a:r>
              <a:rPr lang="zh-CN" altLang="en-US" sz="2800" b="1" i="1" dirty="0">
                <a:solidFill>
                  <a:srgbClr val="FF3300"/>
                </a:solidFill>
                <a:latin typeface="Garamond" panose="02020404030301010803" pitchFamily="18" charset="0"/>
                <a:ea typeface="微软雅黑" panose="020B0503020204020204" charset="-122"/>
              </a:rPr>
              <a:t>回归农业的本质：装备现代化与单位高产值农业</a:t>
            </a:r>
            <a:endParaRPr lang="zh-CN" altLang="en-US" sz="2800" b="1" i="1" dirty="0">
              <a:solidFill>
                <a:srgbClr val="FF3300"/>
              </a:solidFill>
              <a:latin typeface="Garamond" panose="02020404030301010803" pitchFamily="18" charset="0"/>
              <a:ea typeface="微软雅黑" panose="020B0503020204020204" charset="-122"/>
            </a:endParaRPr>
          </a:p>
        </p:txBody>
      </p:sp>
      <p:sp>
        <p:nvSpPr>
          <p:cNvPr id="35843" name="Text Box 3"/>
          <p:cNvSpPr txBox="1"/>
          <p:nvPr/>
        </p:nvSpPr>
        <p:spPr>
          <a:xfrm>
            <a:off x="4295775" y="1196975"/>
            <a:ext cx="3529013" cy="521970"/>
          </a:xfrm>
          <a:prstGeom prst="rect">
            <a:avLst/>
          </a:prstGeom>
          <a:noFill/>
          <a:ln w="9525">
            <a:noFill/>
          </a:ln>
        </p:spPr>
        <p:txBody>
          <a:bodyPr>
            <a:spAutoFit/>
          </a:bodyPr>
          <a:p>
            <a:pPr>
              <a:spcBef>
                <a:spcPct val="50000"/>
              </a:spcBef>
            </a:pPr>
            <a:r>
              <a:rPr lang="zh-CN" altLang="en-US" sz="2800" b="1" dirty="0">
                <a:latin typeface="Garamond" panose="02020404030301010803" pitchFamily="18" charset="0"/>
                <a:ea typeface="微软雅黑" panose="020B0503020204020204" charset="-122"/>
              </a:rPr>
              <a:t>农业是现代装备农业</a:t>
            </a:r>
            <a:endParaRPr lang="zh-CN" altLang="en-US" sz="2800" b="1" dirty="0">
              <a:latin typeface="Garamond" panose="02020404030301010803" pitchFamily="18" charset="0"/>
              <a:ea typeface="微软雅黑" panose="020B0503020204020204" charset="-122"/>
            </a:endParaRPr>
          </a:p>
        </p:txBody>
      </p:sp>
      <p:sp>
        <p:nvSpPr>
          <p:cNvPr id="35844" name="Text Box 4"/>
          <p:cNvSpPr txBox="1"/>
          <p:nvPr/>
        </p:nvSpPr>
        <p:spPr>
          <a:xfrm>
            <a:off x="7104063" y="3933825"/>
            <a:ext cx="2736850" cy="368300"/>
          </a:xfrm>
          <a:prstGeom prst="rect">
            <a:avLst/>
          </a:prstGeom>
          <a:noFill/>
          <a:ln w="9525">
            <a:noFill/>
          </a:ln>
        </p:spPr>
        <p:txBody>
          <a:bodyPr>
            <a:spAutoFit/>
          </a:bodyPr>
          <a:p>
            <a:pPr>
              <a:spcBef>
                <a:spcPct val="50000"/>
              </a:spcBef>
            </a:pPr>
            <a:endParaRPr lang="zh-CN" altLang="zh-CN" dirty="0">
              <a:latin typeface="Garamond" panose="02020404030301010803" pitchFamily="18" charset="0"/>
            </a:endParaRPr>
          </a:p>
        </p:txBody>
      </p:sp>
      <p:pic>
        <p:nvPicPr>
          <p:cNvPr id="35845" name="Picture 8" descr="t01e7d16f498b282c8f"/>
          <p:cNvPicPr>
            <a:picLocks noChangeAspect="1"/>
          </p:cNvPicPr>
          <p:nvPr/>
        </p:nvPicPr>
        <p:blipFill>
          <a:blip r:embed="rId1"/>
          <a:stretch>
            <a:fillRect/>
          </a:stretch>
        </p:blipFill>
        <p:spPr>
          <a:xfrm>
            <a:off x="2208213" y="1844675"/>
            <a:ext cx="3048000" cy="2286000"/>
          </a:xfrm>
          <a:prstGeom prst="rect">
            <a:avLst/>
          </a:prstGeom>
          <a:noFill/>
          <a:ln w="9525">
            <a:noFill/>
          </a:ln>
        </p:spPr>
      </p:pic>
      <p:pic>
        <p:nvPicPr>
          <p:cNvPr id="35846" name="Picture 10" descr="t017653c535cdd51e68"/>
          <p:cNvPicPr>
            <a:picLocks noChangeAspect="1"/>
          </p:cNvPicPr>
          <p:nvPr/>
        </p:nvPicPr>
        <p:blipFill>
          <a:blip r:embed="rId2"/>
          <a:stretch>
            <a:fillRect/>
          </a:stretch>
        </p:blipFill>
        <p:spPr>
          <a:xfrm>
            <a:off x="6816725" y="1844675"/>
            <a:ext cx="3048000" cy="2286000"/>
          </a:xfrm>
          <a:prstGeom prst="rect">
            <a:avLst/>
          </a:prstGeom>
          <a:noFill/>
          <a:ln w="9525">
            <a:noFill/>
          </a:ln>
        </p:spPr>
      </p:pic>
      <p:pic>
        <p:nvPicPr>
          <p:cNvPr id="35847" name="Picture 12" descr="t01230acd8ea666a601"/>
          <p:cNvPicPr>
            <a:picLocks noChangeAspect="1"/>
          </p:cNvPicPr>
          <p:nvPr/>
        </p:nvPicPr>
        <p:blipFill>
          <a:blip r:embed="rId3"/>
          <a:stretch>
            <a:fillRect/>
          </a:stretch>
        </p:blipFill>
        <p:spPr>
          <a:xfrm>
            <a:off x="2424113" y="4292600"/>
            <a:ext cx="1782762" cy="2376488"/>
          </a:xfrm>
          <a:prstGeom prst="rect">
            <a:avLst/>
          </a:prstGeom>
          <a:noFill/>
          <a:ln w="9525">
            <a:noFill/>
          </a:ln>
        </p:spPr>
      </p:pic>
      <p:pic>
        <p:nvPicPr>
          <p:cNvPr id="35848" name="Picture 14" descr="t01fe931f05ecec754f"/>
          <p:cNvPicPr>
            <a:picLocks noChangeAspect="1"/>
          </p:cNvPicPr>
          <p:nvPr/>
        </p:nvPicPr>
        <p:blipFill>
          <a:blip r:embed="rId4"/>
          <a:stretch>
            <a:fillRect/>
          </a:stretch>
        </p:blipFill>
        <p:spPr>
          <a:xfrm>
            <a:off x="4583113" y="4292600"/>
            <a:ext cx="3352800" cy="2286000"/>
          </a:xfrm>
          <a:prstGeom prst="rect">
            <a:avLst/>
          </a:prstGeom>
          <a:noFill/>
          <a:ln w="9525">
            <a:noFill/>
          </a:ln>
        </p:spPr>
      </p:pic>
      <p:sp>
        <p:nvSpPr>
          <p:cNvPr id="35849" name="Text Box 15"/>
          <p:cNvSpPr txBox="1"/>
          <p:nvPr/>
        </p:nvSpPr>
        <p:spPr>
          <a:xfrm>
            <a:off x="8256588" y="5013325"/>
            <a:ext cx="2089150" cy="810260"/>
          </a:xfrm>
          <a:prstGeom prst="rect">
            <a:avLst/>
          </a:prstGeom>
          <a:noFill/>
          <a:ln w="9525" cap="flat" cmpd="sng">
            <a:solidFill>
              <a:schemeClr val="tx1"/>
            </a:solidFill>
            <a:prstDash val="solid"/>
            <a:miter/>
            <a:headEnd type="none" w="med" len="med"/>
            <a:tailEnd type="none" w="med" len="med"/>
          </a:ln>
        </p:spPr>
        <p:txBody>
          <a:bodyPr>
            <a:spAutoFit/>
          </a:bodyPr>
          <a:p>
            <a:pPr>
              <a:lnSpc>
                <a:spcPct val="130000"/>
              </a:lnSpc>
              <a:spcBef>
                <a:spcPct val="50000"/>
              </a:spcBef>
            </a:pPr>
            <a:r>
              <a:rPr lang="zh-CN" altLang="en-US" b="1" dirty="0">
                <a:latin typeface="微软雅黑" panose="020B0503020204020204" charset="-122"/>
                <a:ea typeface="微软雅黑" panose="020B0503020204020204" charset="-122"/>
              </a:rPr>
              <a:t>云南农科院花卉所年亩产值</a:t>
            </a:r>
            <a:r>
              <a:rPr lang="en-US" altLang="zh-CN" b="1" dirty="0">
                <a:latin typeface="微软雅黑" panose="020B0503020204020204" charset="-122"/>
                <a:ea typeface="微软雅黑" panose="020B0503020204020204" charset="-122"/>
              </a:rPr>
              <a:t>120</a:t>
            </a:r>
            <a:r>
              <a:rPr lang="zh-CN" altLang="en-US" b="1" dirty="0">
                <a:latin typeface="微软雅黑" panose="020B0503020204020204" charset="-122"/>
                <a:ea typeface="微软雅黑" panose="020B0503020204020204" charset="-122"/>
              </a:rPr>
              <a:t>万元</a:t>
            </a:r>
            <a:endParaRPr lang="zh-CN" altLang="en-US" b="1" dirty="0">
              <a:latin typeface="微软雅黑" panose="020B0503020204020204" charset="-122"/>
              <a:ea typeface="微软雅黑" panose="020B0503020204020204"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Text Box 2"/>
          <p:cNvSpPr txBox="1"/>
          <p:nvPr/>
        </p:nvSpPr>
        <p:spPr>
          <a:xfrm>
            <a:off x="2135188" y="620713"/>
            <a:ext cx="6335712" cy="521970"/>
          </a:xfrm>
          <a:prstGeom prst="rect">
            <a:avLst/>
          </a:prstGeom>
          <a:noFill/>
          <a:ln w="9525">
            <a:noFill/>
          </a:ln>
        </p:spPr>
        <p:txBody>
          <a:bodyPr>
            <a:spAutoFit/>
          </a:bodyPr>
          <a:p>
            <a:pPr>
              <a:spcBef>
                <a:spcPct val="50000"/>
              </a:spcBef>
            </a:pPr>
            <a:r>
              <a:rPr lang="zh-CN" altLang="en-US" sz="2800" b="1" i="1" dirty="0">
                <a:solidFill>
                  <a:srgbClr val="FF3300"/>
                </a:solidFill>
                <a:latin typeface="Garamond" panose="02020404030301010803" pitchFamily="18" charset="0"/>
                <a:ea typeface="微软雅黑" panose="020B0503020204020204" charset="-122"/>
              </a:rPr>
              <a:t>农业是高效农业</a:t>
            </a:r>
            <a:endParaRPr lang="zh-CN" altLang="en-US" sz="2800" b="1" i="1" dirty="0">
              <a:solidFill>
                <a:srgbClr val="FF3300"/>
              </a:solidFill>
              <a:latin typeface="Garamond" panose="02020404030301010803" pitchFamily="18" charset="0"/>
              <a:ea typeface="微软雅黑" panose="020B0503020204020204" charset="-122"/>
            </a:endParaRPr>
          </a:p>
        </p:txBody>
      </p:sp>
      <p:sp>
        <p:nvSpPr>
          <p:cNvPr id="40963" name="Text Box 3"/>
          <p:cNvSpPr txBox="1"/>
          <p:nvPr/>
        </p:nvSpPr>
        <p:spPr>
          <a:xfrm>
            <a:off x="7104063" y="3933825"/>
            <a:ext cx="2736850" cy="368300"/>
          </a:xfrm>
          <a:prstGeom prst="rect">
            <a:avLst/>
          </a:prstGeom>
          <a:noFill/>
          <a:ln w="9525">
            <a:noFill/>
          </a:ln>
        </p:spPr>
        <p:txBody>
          <a:bodyPr>
            <a:spAutoFit/>
          </a:bodyPr>
          <a:p>
            <a:pPr>
              <a:spcBef>
                <a:spcPct val="50000"/>
              </a:spcBef>
            </a:pPr>
            <a:endParaRPr lang="zh-CN" altLang="zh-CN" dirty="0">
              <a:latin typeface="Garamond" panose="02020404030301010803" pitchFamily="18" charset="0"/>
            </a:endParaRPr>
          </a:p>
        </p:txBody>
      </p:sp>
      <p:sp>
        <p:nvSpPr>
          <p:cNvPr id="40964" name="Text Box 4"/>
          <p:cNvSpPr txBox="1"/>
          <p:nvPr/>
        </p:nvSpPr>
        <p:spPr>
          <a:xfrm>
            <a:off x="4008438" y="1401763"/>
            <a:ext cx="4608512" cy="368300"/>
          </a:xfrm>
          <a:prstGeom prst="rect">
            <a:avLst/>
          </a:prstGeom>
          <a:noFill/>
          <a:ln w="9525">
            <a:noFill/>
          </a:ln>
        </p:spPr>
        <p:txBody>
          <a:bodyPr>
            <a:spAutoFit/>
          </a:bodyPr>
          <a:p>
            <a:pPr>
              <a:spcBef>
                <a:spcPct val="50000"/>
              </a:spcBef>
            </a:pPr>
            <a:endParaRPr lang="zh-CN" altLang="zh-CN" dirty="0">
              <a:latin typeface="Garamond" panose="02020404030301010803" pitchFamily="18" charset="0"/>
            </a:endParaRPr>
          </a:p>
        </p:txBody>
      </p:sp>
      <p:sp>
        <p:nvSpPr>
          <p:cNvPr id="40965" name="Text Box 5"/>
          <p:cNvSpPr txBox="1"/>
          <p:nvPr/>
        </p:nvSpPr>
        <p:spPr>
          <a:xfrm>
            <a:off x="3575050" y="1557338"/>
            <a:ext cx="4608513" cy="953135"/>
          </a:xfrm>
          <a:prstGeom prst="rect">
            <a:avLst/>
          </a:prstGeom>
          <a:noFill/>
          <a:ln w="9525">
            <a:noFill/>
          </a:ln>
        </p:spPr>
        <p:txBody>
          <a:bodyPr>
            <a:spAutoFit/>
          </a:bodyPr>
          <a:p>
            <a:pPr>
              <a:spcBef>
                <a:spcPct val="50000"/>
              </a:spcBef>
            </a:pPr>
            <a:r>
              <a:rPr lang="zh-CN" altLang="en-US" sz="2800" b="1" dirty="0">
                <a:latin typeface="Garamond" panose="02020404030301010803" pitchFamily="18" charset="0"/>
                <a:ea typeface="微软雅黑" panose="020B0503020204020204" charset="-122"/>
              </a:rPr>
              <a:t>理想的现代农业是多产业融合农业</a:t>
            </a:r>
            <a:endParaRPr lang="zh-CN" altLang="en-US" sz="2800" b="1" dirty="0">
              <a:latin typeface="Garamond" panose="02020404030301010803" pitchFamily="18" charset="0"/>
              <a:ea typeface="微软雅黑" panose="020B0503020204020204" charset="-122"/>
            </a:endParaRPr>
          </a:p>
        </p:txBody>
      </p:sp>
      <p:sp>
        <p:nvSpPr>
          <p:cNvPr id="40966" name="Text Box 6"/>
          <p:cNvSpPr txBox="1"/>
          <p:nvPr/>
        </p:nvSpPr>
        <p:spPr>
          <a:xfrm>
            <a:off x="2855913" y="2420938"/>
            <a:ext cx="6769100" cy="1337945"/>
          </a:xfrm>
          <a:prstGeom prst="rect">
            <a:avLst/>
          </a:prstGeom>
          <a:noFill/>
          <a:ln w="9525">
            <a:noFill/>
          </a:ln>
        </p:spPr>
        <p:txBody>
          <a:bodyPr>
            <a:spAutoFit/>
          </a:bodyPr>
          <a:p>
            <a:pPr>
              <a:lnSpc>
                <a:spcPct val="150000"/>
              </a:lnSpc>
              <a:spcBef>
                <a:spcPct val="50000"/>
              </a:spcBef>
            </a:pPr>
            <a:r>
              <a:rPr lang="zh-CN" altLang="en-US" b="1" dirty="0">
                <a:latin typeface="Garamond" panose="02020404030301010803" pitchFamily="18" charset="0"/>
                <a:ea typeface="微软雅黑" panose="020B0503020204020204" charset="-122"/>
              </a:rPr>
              <a:t>理想农业必须是一、二、三产业融合，特别是一、三产业融合，即农业与服务业融合，实施美学农业、旅游农业、养生农业、体验农业、科普农业等多领域的融合</a:t>
            </a:r>
            <a:endParaRPr lang="zh-CN" altLang="en-US" b="1" dirty="0">
              <a:latin typeface="Garamond" panose="02020404030301010803" pitchFamily="18" charset="0"/>
              <a:ea typeface="微软雅黑" panose="020B0503020204020204" charset="-122"/>
            </a:endParaRPr>
          </a:p>
        </p:txBody>
      </p:sp>
      <p:pic>
        <p:nvPicPr>
          <p:cNvPr id="40967" name="Picture 2" descr="C:\Users\lenovo\Desktop\C84E8023963A15D7371553A54FED4362.png"/>
          <p:cNvPicPr>
            <a:picLocks noChangeAspect="1"/>
          </p:cNvPicPr>
          <p:nvPr/>
        </p:nvPicPr>
        <p:blipFill>
          <a:blip r:embed="rId1"/>
          <a:stretch>
            <a:fillRect/>
          </a:stretch>
        </p:blipFill>
        <p:spPr>
          <a:xfrm>
            <a:off x="1774825" y="4076700"/>
            <a:ext cx="3413125" cy="2360613"/>
          </a:xfrm>
          <a:prstGeom prst="rect">
            <a:avLst/>
          </a:prstGeom>
          <a:noFill/>
          <a:ln w="9525">
            <a:noFill/>
          </a:ln>
        </p:spPr>
      </p:pic>
      <p:pic>
        <p:nvPicPr>
          <p:cNvPr id="40968" name="Picture 8" descr="t0138ea109699f94dc3"/>
          <p:cNvPicPr>
            <a:picLocks noChangeAspect="1"/>
          </p:cNvPicPr>
          <p:nvPr/>
        </p:nvPicPr>
        <p:blipFill>
          <a:blip r:embed="rId2"/>
          <a:stretch>
            <a:fillRect/>
          </a:stretch>
        </p:blipFill>
        <p:spPr>
          <a:xfrm>
            <a:off x="6383338" y="4076700"/>
            <a:ext cx="3529012" cy="2341563"/>
          </a:xfrm>
          <a:prstGeom prst="rect">
            <a:avLst/>
          </a:prstGeom>
          <a:noFill/>
          <a:ln w="9525">
            <a:noFill/>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dirty="0"/>
              <a:t>谢谢！</a:t>
            </a:r>
            <a:endParaRPr lang="zh-CN" altLang="en-US" dirty="0"/>
          </a:p>
        </p:txBody>
      </p:sp>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Text Box 2"/>
          <p:cNvSpPr txBox="1"/>
          <p:nvPr/>
        </p:nvSpPr>
        <p:spPr>
          <a:xfrm>
            <a:off x="527050" y="659765"/>
            <a:ext cx="4883785" cy="521970"/>
          </a:xfrm>
          <a:prstGeom prst="rect">
            <a:avLst/>
          </a:prstGeom>
          <a:noFill/>
          <a:ln w="9525">
            <a:noFill/>
          </a:ln>
        </p:spPr>
        <p:txBody>
          <a:bodyPr wrap="square">
            <a:spAutoFit/>
          </a:bodyPr>
          <a:p>
            <a:pPr>
              <a:spcBef>
                <a:spcPct val="50000"/>
              </a:spcBef>
            </a:pPr>
            <a:r>
              <a:rPr lang="zh-CN" altLang="en-US" sz="2800" b="1" i="1" dirty="0">
                <a:solidFill>
                  <a:srgbClr val="FF3300"/>
                </a:solidFill>
                <a:latin typeface="Garamond" panose="02020404030301010803" pitchFamily="18" charset="0"/>
                <a:ea typeface="微软雅黑" panose="020B0503020204020204" charset="-122"/>
              </a:rPr>
              <a:t>食品安全新动态之食物安全</a:t>
            </a:r>
            <a:endParaRPr lang="zh-CN" altLang="en-US" sz="2800" b="1" i="1" dirty="0">
              <a:solidFill>
                <a:srgbClr val="FF3300"/>
              </a:solidFill>
              <a:latin typeface="Garamond" panose="02020404030301010803" pitchFamily="18" charset="0"/>
              <a:ea typeface="微软雅黑" panose="020B0503020204020204" charset="-122"/>
            </a:endParaRPr>
          </a:p>
        </p:txBody>
      </p:sp>
      <p:sp>
        <p:nvSpPr>
          <p:cNvPr id="9219" name="Text Box 3"/>
          <p:cNvSpPr txBox="1"/>
          <p:nvPr/>
        </p:nvSpPr>
        <p:spPr>
          <a:xfrm>
            <a:off x="3071813" y="1557338"/>
            <a:ext cx="5688012" cy="521970"/>
          </a:xfrm>
          <a:prstGeom prst="rect">
            <a:avLst/>
          </a:prstGeom>
          <a:noFill/>
          <a:ln w="9525">
            <a:noFill/>
          </a:ln>
        </p:spPr>
        <p:txBody>
          <a:bodyPr>
            <a:spAutoFit/>
          </a:bodyPr>
          <a:p>
            <a:pPr algn="ctr">
              <a:spcBef>
                <a:spcPct val="50000"/>
              </a:spcBef>
            </a:pPr>
            <a:r>
              <a:rPr lang="zh-CN" altLang="en-US" sz="2800" b="1" dirty="0">
                <a:latin typeface="Garamond" panose="02020404030301010803" pitchFamily="18" charset="0"/>
                <a:ea typeface="微软雅黑" panose="020B0503020204020204" charset="-122"/>
              </a:rPr>
              <a:t>理想农业是安全农业</a:t>
            </a:r>
            <a:endParaRPr lang="zh-CN" altLang="en-US" sz="2800" b="1" dirty="0">
              <a:latin typeface="Garamond" panose="02020404030301010803" pitchFamily="18" charset="0"/>
              <a:ea typeface="微软雅黑" panose="020B0503020204020204" charset="-122"/>
            </a:endParaRPr>
          </a:p>
        </p:txBody>
      </p:sp>
      <p:sp>
        <p:nvSpPr>
          <p:cNvPr id="9220" name="Oval 4"/>
          <p:cNvSpPr/>
          <p:nvPr/>
        </p:nvSpPr>
        <p:spPr>
          <a:xfrm>
            <a:off x="4079875" y="3429000"/>
            <a:ext cx="3816350" cy="1079500"/>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p>
            <a:pPr algn="ctr"/>
            <a:r>
              <a:rPr lang="zh-CN" altLang="en-US" sz="2800" b="1" dirty="0">
                <a:solidFill>
                  <a:srgbClr val="FF3300"/>
                </a:solidFill>
                <a:latin typeface="Garamond" panose="02020404030301010803" pitchFamily="18" charset="0"/>
                <a:ea typeface="微软雅黑" panose="020B0503020204020204" charset="-122"/>
              </a:rPr>
              <a:t>安全农业</a:t>
            </a:r>
            <a:endParaRPr lang="zh-CN" altLang="en-US" sz="2800" b="1" dirty="0">
              <a:solidFill>
                <a:srgbClr val="FF3300"/>
              </a:solidFill>
              <a:latin typeface="Garamond" panose="02020404030301010803" pitchFamily="18" charset="0"/>
              <a:ea typeface="微软雅黑" panose="020B0503020204020204" charset="-122"/>
            </a:endParaRPr>
          </a:p>
        </p:txBody>
      </p:sp>
      <p:sp>
        <p:nvSpPr>
          <p:cNvPr id="9221" name="Oval 5"/>
          <p:cNvSpPr/>
          <p:nvPr/>
        </p:nvSpPr>
        <p:spPr>
          <a:xfrm>
            <a:off x="5014595" y="2492375"/>
            <a:ext cx="1944688" cy="649288"/>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p>
            <a:pPr algn="ctr"/>
            <a:r>
              <a:rPr lang="zh-CN" altLang="en-US" sz="2000" b="1" dirty="0">
                <a:solidFill>
                  <a:srgbClr val="FFFF00"/>
                </a:solidFill>
                <a:latin typeface="Garamond" panose="02020404030301010803" pitchFamily="18" charset="0"/>
                <a:ea typeface="微软雅黑" panose="020B0503020204020204" charset="-122"/>
              </a:rPr>
              <a:t>数量安全</a:t>
            </a:r>
            <a:endParaRPr lang="zh-CN" altLang="en-US" sz="2000" b="1" dirty="0">
              <a:solidFill>
                <a:srgbClr val="FFFF00"/>
              </a:solidFill>
              <a:latin typeface="Garamond" panose="02020404030301010803" pitchFamily="18" charset="0"/>
              <a:ea typeface="微软雅黑" panose="020B0503020204020204" charset="-122"/>
            </a:endParaRPr>
          </a:p>
        </p:txBody>
      </p:sp>
      <p:sp>
        <p:nvSpPr>
          <p:cNvPr id="9222" name="Oval 6"/>
          <p:cNvSpPr/>
          <p:nvPr/>
        </p:nvSpPr>
        <p:spPr>
          <a:xfrm>
            <a:off x="4943475" y="4868863"/>
            <a:ext cx="2087563" cy="647700"/>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p>
            <a:pPr algn="ctr"/>
            <a:r>
              <a:rPr lang="zh-CN" altLang="en-US" sz="2000" b="1" dirty="0">
                <a:solidFill>
                  <a:srgbClr val="FFFF00"/>
                </a:solidFill>
                <a:latin typeface="Garamond" panose="02020404030301010803" pitchFamily="18" charset="0"/>
                <a:ea typeface="微软雅黑" panose="020B0503020204020204" charset="-122"/>
              </a:rPr>
              <a:t>食物安全</a:t>
            </a:r>
            <a:endParaRPr lang="zh-CN" altLang="en-US" sz="2000" b="1" dirty="0">
              <a:solidFill>
                <a:srgbClr val="FFFF00"/>
              </a:solidFill>
              <a:latin typeface="Garamond" panose="02020404030301010803" pitchFamily="18" charset="0"/>
              <a:ea typeface="微软雅黑" panose="020B0503020204020204" charset="-122"/>
            </a:endParaRPr>
          </a:p>
        </p:txBody>
      </p:sp>
      <p:sp>
        <p:nvSpPr>
          <p:cNvPr id="9223" name="Oval 7"/>
          <p:cNvSpPr/>
          <p:nvPr/>
        </p:nvSpPr>
        <p:spPr>
          <a:xfrm>
            <a:off x="2495550" y="3644900"/>
            <a:ext cx="1943100" cy="647700"/>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p>
            <a:pPr algn="ctr"/>
            <a:r>
              <a:rPr lang="zh-CN" altLang="en-US" sz="2000" b="1" dirty="0">
                <a:solidFill>
                  <a:srgbClr val="FFFF00"/>
                </a:solidFill>
                <a:latin typeface="Garamond" panose="02020404030301010803" pitchFamily="18" charset="0"/>
                <a:ea typeface="微软雅黑" panose="020B0503020204020204" charset="-122"/>
              </a:rPr>
              <a:t>生产安全</a:t>
            </a:r>
            <a:endParaRPr lang="zh-CN" altLang="en-US" sz="2000" b="1" dirty="0">
              <a:solidFill>
                <a:srgbClr val="FFFF00"/>
              </a:solidFill>
              <a:latin typeface="Garamond" panose="02020404030301010803" pitchFamily="18" charset="0"/>
              <a:ea typeface="微软雅黑" panose="020B0503020204020204" charset="-122"/>
            </a:endParaRPr>
          </a:p>
        </p:txBody>
      </p:sp>
      <p:sp>
        <p:nvSpPr>
          <p:cNvPr id="9224" name="Line 8"/>
          <p:cNvSpPr/>
          <p:nvPr/>
        </p:nvSpPr>
        <p:spPr>
          <a:xfrm flipV="1">
            <a:off x="6024563" y="4508500"/>
            <a:ext cx="0" cy="360363"/>
          </a:xfrm>
          <a:prstGeom prst="line">
            <a:avLst/>
          </a:prstGeom>
          <a:ln w="76200" cap="flat" cmpd="sng">
            <a:solidFill>
              <a:schemeClr val="tx1"/>
            </a:solidFill>
            <a:prstDash val="solid"/>
            <a:headEnd type="none" w="med" len="med"/>
            <a:tailEnd type="triangle" w="med" len="med"/>
          </a:ln>
        </p:spPr>
      </p:sp>
      <p:sp>
        <p:nvSpPr>
          <p:cNvPr id="9225" name="Line 9"/>
          <p:cNvSpPr/>
          <p:nvPr/>
        </p:nvSpPr>
        <p:spPr>
          <a:xfrm>
            <a:off x="5951538" y="3141663"/>
            <a:ext cx="0" cy="287337"/>
          </a:xfrm>
          <a:prstGeom prst="line">
            <a:avLst/>
          </a:prstGeom>
          <a:ln w="57150" cap="flat" cmpd="sng">
            <a:solidFill>
              <a:schemeClr val="tx1"/>
            </a:solidFill>
            <a:prstDash val="solid"/>
            <a:headEnd type="none" w="med" len="med"/>
            <a:tailEnd type="triangle" w="med" len="med"/>
          </a:ln>
        </p:spPr>
      </p:sp>
      <p:sp>
        <p:nvSpPr>
          <p:cNvPr id="9226" name="Oval 10"/>
          <p:cNvSpPr/>
          <p:nvPr/>
        </p:nvSpPr>
        <p:spPr>
          <a:xfrm>
            <a:off x="7464425" y="3644900"/>
            <a:ext cx="2016125" cy="647700"/>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p>
            <a:pPr algn="ctr"/>
            <a:r>
              <a:rPr lang="zh-CN" altLang="en-US" sz="2000" b="1" dirty="0">
                <a:solidFill>
                  <a:srgbClr val="FFFF00"/>
                </a:solidFill>
                <a:latin typeface="Garamond" panose="02020404030301010803" pitchFamily="18" charset="0"/>
                <a:ea typeface="微软雅黑" panose="020B0503020204020204" charset="-122"/>
              </a:rPr>
              <a:t>生态安全</a:t>
            </a:r>
            <a:endParaRPr lang="zh-CN" altLang="en-US" sz="2000" b="1" dirty="0">
              <a:solidFill>
                <a:srgbClr val="FFFF00"/>
              </a:solidFill>
              <a:latin typeface="Garamond" panose="02020404030301010803" pitchFamily="18" charset="0"/>
              <a:ea typeface="微软雅黑" panose="020B050302020402020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custDataLst>
              <p:tags r:id="rId1"/>
            </p:custDataLst>
          </p:nvPr>
        </p:nvSpPr>
        <p:spPr>
          <a:xfrm>
            <a:off x="4328160" y="1339215"/>
            <a:ext cx="4971415" cy="831215"/>
          </a:xfrm>
          <a:prstGeom prst="rect">
            <a:avLst/>
          </a:prstGeom>
          <a:noFill/>
        </p:spPr>
        <p:txBody>
          <a:bodyPr wrap="square" rtlCol="0" anchor="ctr" anchorCtr="0">
            <a:normAutofit fontScale="50000"/>
          </a:bodyPr>
          <a:lstStyle/>
          <a:p>
            <a:pPr algn="ctr" fontAlgn="auto">
              <a:lnSpc>
                <a:spcPct val="100000"/>
              </a:lnSpc>
            </a:pPr>
            <a:r>
              <a:rPr lang="zh-CN" altLang="en-US" sz="4800" dirty="0">
                <a:solidFill>
                  <a:schemeClr val="tx1">
                    <a:lumMod val="85000"/>
                    <a:lumOff val="15000"/>
                  </a:schemeClr>
                </a:solidFill>
                <a:latin typeface="Arial" panose="020B0604020202020204" pitchFamily="34" charset="0"/>
                <a:ea typeface="汉仪旗黑-85S" panose="00020600040101010101" pitchFamily="18" charset="-122"/>
                <a:cs typeface="微软雅黑" panose="020B0503020204020204" charset="-122"/>
              </a:rPr>
              <a:t>食品安全新动态：食品安全现状</a:t>
            </a:r>
            <a:endParaRPr lang="zh-CN" altLang="en-US" sz="4800" dirty="0">
              <a:solidFill>
                <a:schemeClr val="tx1">
                  <a:lumMod val="85000"/>
                  <a:lumOff val="15000"/>
                </a:schemeClr>
              </a:solidFill>
              <a:latin typeface="Arial" panose="020B0604020202020204" pitchFamily="34" charset="0"/>
              <a:ea typeface="汉仪旗黑-85S" panose="00020600040101010101" pitchFamily="18" charset="-122"/>
              <a:cs typeface="微软雅黑" panose="020B0503020204020204" charset="-122"/>
            </a:endParaRPr>
          </a:p>
        </p:txBody>
      </p:sp>
      <p:sp>
        <p:nvSpPr>
          <p:cNvPr id="5" name="椭圆 4"/>
          <p:cNvSpPr/>
          <p:nvPr>
            <p:custDataLst>
              <p:tags r:id="rId2"/>
            </p:custDataLst>
          </p:nvPr>
        </p:nvSpPr>
        <p:spPr>
          <a:xfrm>
            <a:off x="976323" y="2354432"/>
            <a:ext cx="729631" cy="729631"/>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6" name="文本框 5"/>
          <p:cNvSpPr txBox="1"/>
          <p:nvPr>
            <p:custDataLst>
              <p:tags r:id="rId3"/>
            </p:custDataLst>
          </p:nvPr>
        </p:nvSpPr>
        <p:spPr>
          <a:xfrm>
            <a:off x="1021350" y="2396813"/>
            <a:ext cx="645096" cy="649480"/>
          </a:xfrm>
          <a:prstGeom prst="rect">
            <a:avLst/>
          </a:prstGeom>
          <a:noFill/>
        </p:spPr>
        <p:txBody>
          <a:bodyPr wrap="square" rtlCol="0" anchor="ctr" anchorCtr="0">
            <a:normAutofit/>
          </a:bodyPr>
          <a:lstStyle/>
          <a:p>
            <a:pPr algn="ctr"/>
            <a:r>
              <a:rPr lang="en-US" altLang="zh-CN" b="1" dirty="0">
                <a:solidFill>
                  <a:schemeClr val="bg1"/>
                </a:solidFill>
                <a:latin typeface="Arial" panose="020B0604020202020204" pitchFamily="34" charset="0"/>
                <a:ea typeface="微软雅黑" panose="020B0503020204020204" charset="-122"/>
                <a:cs typeface="微软雅黑" panose="020B0503020204020204" charset="-122"/>
              </a:rPr>
              <a:t>0 1</a:t>
            </a:r>
            <a:endParaRPr lang="zh-CN" altLang="en-US" b="1" dirty="0">
              <a:solidFill>
                <a:schemeClr val="bg1"/>
              </a:solidFill>
              <a:latin typeface="Arial" panose="020B0604020202020204" pitchFamily="34" charset="0"/>
              <a:ea typeface="微软雅黑" panose="020B0503020204020204" charset="-122"/>
              <a:cs typeface="微软雅黑" panose="020B0503020204020204" charset="-122"/>
            </a:endParaRPr>
          </a:p>
        </p:txBody>
      </p:sp>
      <p:sp>
        <p:nvSpPr>
          <p:cNvPr id="7" name="椭圆 6"/>
          <p:cNvSpPr/>
          <p:nvPr>
            <p:custDataLst>
              <p:tags r:id="rId4"/>
            </p:custDataLst>
          </p:nvPr>
        </p:nvSpPr>
        <p:spPr>
          <a:xfrm>
            <a:off x="976324" y="4204324"/>
            <a:ext cx="729631" cy="729631"/>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8" name="文本框 7"/>
          <p:cNvSpPr txBox="1"/>
          <p:nvPr>
            <p:custDataLst>
              <p:tags r:id="rId5"/>
            </p:custDataLst>
          </p:nvPr>
        </p:nvSpPr>
        <p:spPr>
          <a:xfrm>
            <a:off x="1021350" y="4246625"/>
            <a:ext cx="645096" cy="649480"/>
          </a:xfrm>
          <a:prstGeom prst="rect">
            <a:avLst/>
          </a:prstGeom>
          <a:noFill/>
        </p:spPr>
        <p:txBody>
          <a:bodyPr wrap="square" rtlCol="0" anchor="ctr" anchorCtr="0">
            <a:normAutofit/>
          </a:bodyPr>
          <a:lstStyle/>
          <a:p>
            <a:pPr algn="ctr"/>
            <a:r>
              <a:rPr lang="en-US" altLang="zh-CN" b="1" dirty="0">
                <a:solidFill>
                  <a:schemeClr val="bg1"/>
                </a:solidFill>
                <a:latin typeface="Arial" panose="020B0604020202020204" pitchFamily="34" charset="0"/>
                <a:ea typeface="微软雅黑" panose="020B0503020204020204" charset="-122"/>
                <a:cs typeface="微软雅黑" panose="020B0503020204020204" charset="-122"/>
              </a:rPr>
              <a:t>0 3</a:t>
            </a:r>
            <a:endParaRPr lang="zh-CN" altLang="en-US" b="1" dirty="0">
              <a:solidFill>
                <a:schemeClr val="bg1"/>
              </a:solidFill>
              <a:latin typeface="Arial" panose="020B0604020202020204" pitchFamily="34" charset="0"/>
              <a:ea typeface="微软雅黑" panose="020B0503020204020204" charset="-122"/>
              <a:cs typeface="微软雅黑" panose="020B0503020204020204" charset="-122"/>
            </a:endParaRPr>
          </a:p>
        </p:txBody>
      </p:sp>
      <p:sp>
        <p:nvSpPr>
          <p:cNvPr id="9" name="椭圆 8"/>
          <p:cNvSpPr/>
          <p:nvPr>
            <p:custDataLst>
              <p:tags r:id="rId6"/>
            </p:custDataLst>
          </p:nvPr>
        </p:nvSpPr>
        <p:spPr>
          <a:xfrm>
            <a:off x="6530568" y="2360091"/>
            <a:ext cx="729631" cy="729631"/>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10" name="文本框 9"/>
          <p:cNvSpPr txBox="1"/>
          <p:nvPr>
            <p:custDataLst>
              <p:tags r:id="rId7"/>
            </p:custDataLst>
          </p:nvPr>
        </p:nvSpPr>
        <p:spPr>
          <a:xfrm>
            <a:off x="6575169" y="2402658"/>
            <a:ext cx="645096" cy="649480"/>
          </a:xfrm>
          <a:prstGeom prst="rect">
            <a:avLst/>
          </a:prstGeom>
          <a:noFill/>
        </p:spPr>
        <p:txBody>
          <a:bodyPr wrap="square" rtlCol="0" anchor="ctr" anchorCtr="0">
            <a:normAutofit/>
          </a:bodyPr>
          <a:lstStyle/>
          <a:p>
            <a:pPr algn="ctr"/>
            <a:r>
              <a:rPr lang="en-US" altLang="zh-CN" b="1" dirty="0">
                <a:solidFill>
                  <a:schemeClr val="bg1"/>
                </a:solidFill>
                <a:latin typeface="Arial" panose="020B0604020202020204" pitchFamily="34" charset="0"/>
                <a:ea typeface="微软雅黑" panose="020B0503020204020204" charset="-122"/>
                <a:cs typeface="微软雅黑" panose="020B0503020204020204" charset="-122"/>
              </a:rPr>
              <a:t>0 2</a:t>
            </a:r>
            <a:endParaRPr lang="zh-CN" altLang="en-US" b="1" dirty="0">
              <a:solidFill>
                <a:schemeClr val="bg1"/>
              </a:solidFill>
              <a:latin typeface="Arial" panose="020B0604020202020204" pitchFamily="34" charset="0"/>
              <a:ea typeface="微软雅黑" panose="020B0503020204020204" charset="-122"/>
              <a:cs typeface="微软雅黑" panose="020B0503020204020204" charset="-122"/>
            </a:endParaRPr>
          </a:p>
        </p:txBody>
      </p:sp>
      <p:sp>
        <p:nvSpPr>
          <p:cNvPr id="11" name="椭圆 10"/>
          <p:cNvSpPr/>
          <p:nvPr>
            <p:custDataLst>
              <p:tags r:id="rId8"/>
            </p:custDataLst>
          </p:nvPr>
        </p:nvSpPr>
        <p:spPr>
          <a:xfrm>
            <a:off x="6530569" y="4209984"/>
            <a:ext cx="729631" cy="729631"/>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12" name="文本框 11"/>
          <p:cNvSpPr txBox="1"/>
          <p:nvPr>
            <p:custDataLst>
              <p:tags r:id="rId9"/>
            </p:custDataLst>
          </p:nvPr>
        </p:nvSpPr>
        <p:spPr>
          <a:xfrm>
            <a:off x="6575169" y="4252470"/>
            <a:ext cx="645096" cy="649480"/>
          </a:xfrm>
          <a:prstGeom prst="rect">
            <a:avLst/>
          </a:prstGeom>
          <a:noFill/>
        </p:spPr>
        <p:txBody>
          <a:bodyPr wrap="square" rtlCol="0" anchor="ctr" anchorCtr="0">
            <a:normAutofit/>
          </a:bodyPr>
          <a:lstStyle/>
          <a:p>
            <a:pPr algn="ctr"/>
            <a:r>
              <a:rPr lang="en-US" altLang="zh-CN" b="1" dirty="0">
                <a:solidFill>
                  <a:schemeClr val="bg1"/>
                </a:solidFill>
                <a:latin typeface="Arial" panose="020B0604020202020204" pitchFamily="34" charset="0"/>
                <a:ea typeface="微软雅黑" panose="020B0503020204020204" charset="-122"/>
                <a:cs typeface="微软雅黑" panose="020B0503020204020204" charset="-122"/>
              </a:rPr>
              <a:t>0 4</a:t>
            </a:r>
            <a:endParaRPr lang="zh-CN" altLang="en-US" b="1" dirty="0">
              <a:solidFill>
                <a:schemeClr val="bg1"/>
              </a:solidFill>
              <a:latin typeface="Arial" panose="020B0604020202020204" pitchFamily="34" charset="0"/>
              <a:ea typeface="微软雅黑" panose="020B0503020204020204" charset="-122"/>
              <a:cs typeface="微软雅黑" panose="020B0503020204020204" charset="-122"/>
            </a:endParaRPr>
          </a:p>
        </p:txBody>
      </p:sp>
      <p:sp>
        <p:nvSpPr>
          <p:cNvPr id="14" name="文本框 13"/>
          <p:cNvSpPr txBox="1">
            <a:spLocks noChangeArrowheads="1"/>
          </p:cNvSpPr>
          <p:nvPr>
            <p:custDataLst>
              <p:tags r:id="rId10"/>
            </p:custDataLst>
          </p:nvPr>
        </p:nvSpPr>
        <p:spPr bwMode="auto">
          <a:xfrm>
            <a:off x="1827173" y="2238124"/>
            <a:ext cx="3532983" cy="529666"/>
          </a:xfrm>
          <a:prstGeom prst="rect">
            <a:avLst/>
          </a:prstGeom>
          <a:noFill/>
          <a:ln>
            <a:noFill/>
          </a:ln>
        </p:spPr>
        <p:txBody>
          <a:bodyPr wrap="square" bIns="0" anchor="b" anchorCtr="0">
            <a:normAutofit/>
          </a:bodyPr>
          <a:lstStyle>
            <a:lvl1pPr/>
            <a:lvl2pPr marL="742950" indent="-285750"/>
            <a:lvl3pPr/>
            <a:lvl4pPr/>
            <a:lvl5pPr/>
            <a:lvl6pPr/>
            <a:lvl7pPr/>
            <a:lvl8pPr/>
            <a:lvl9pPr/>
          </a:lstStyle>
          <a:p>
            <a:r>
              <a:rPr lang="zh-CN" sz="2400" b="1"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数量安全</a:t>
            </a:r>
            <a:endParaRPr lang="zh-CN" sz="2400" b="1"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15" name="矩形 14"/>
          <p:cNvSpPr/>
          <p:nvPr>
            <p:custDataLst>
              <p:tags r:id="rId11"/>
            </p:custDataLst>
          </p:nvPr>
        </p:nvSpPr>
        <p:spPr>
          <a:xfrm>
            <a:off x="1827173" y="3046293"/>
            <a:ext cx="3532983" cy="656055"/>
          </a:xfrm>
          <a:prstGeom prst="rect">
            <a:avLst/>
          </a:prstGeom>
          <a:noFill/>
        </p:spPr>
        <p:txBody>
          <a:bodyPr wrap="square" tIns="0">
            <a:normAutofit/>
          </a:bodyPr>
          <a:lstStyle/>
          <a:p>
            <a:pPr fontAlgn="auto">
              <a:lnSpc>
                <a:spcPct val="100000"/>
              </a:lnSpc>
            </a:pPr>
            <a:r>
              <a:rPr lang="zh-CN" altLang="en-US"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基本够用、质量不高、安全性差、对外进口依赖度高、风险大</a:t>
            </a:r>
            <a:endParaRPr lang="zh-CN" altLang="en-US"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16" name="文本框 15"/>
          <p:cNvSpPr txBox="1">
            <a:spLocks noChangeArrowheads="1"/>
          </p:cNvSpPr>
          <p:nvPr>
            <p:custDataLst>
              <p:tags r:id="rId12"/>
            </p:custDataLst>
          </p:nvPr>
        </p:nvSpPr>
        <p:spPr bwMode="auto">
          <a:xfrm>
            <a:off x="7631578" y="2203991"/>
            <a:ext cx="3532983" cy="531150"/>
          </a:xfrm>
          <a:prstGeom prst="rect">
            <a:avLst/>
          </a:prstGeom>
          <a:noFill/>
          <a:ln>
            <a:noFill/>
          </a:ln>
        </p:spPr>
        <p:txBody>
          <a:bodyPr wrap="square" bIns="0" anchor="b" anchorCtr="0">
            <a:normAutofit/>
          </a:bodyPr>
          <a:lstStyle>
            <a:lvl1pPr/>
            <a:lvl2pPr marL="742950" indent="-285750"/>
            <a:lvl3pPr/>
            <a:lvl4pPr/>
            <a:lvl5pPr/>
            <a:lvl6pPr/>
            <a:lvl7pPr/>
            <a:lvl8pPr/>
            <a:lvl9pPr/>
          </a:lstStyle>
          <a:p>
            <a:r>
              <a:rPr lang="zh-CN" altLang="en-US" sz="2400" b="1"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生态安全</a:t>
            </a:r>
            <a:endParaRPr lang="zh-CN" altLang="en-US" sz="2400" b="1"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17" name="矩形 16"/>
          <p:cNvSpPr/>
          <p:nvPr>
            <p:custDataLst>
              <p:tags r:id="rId13"/>
            </p:custDataLst>
          </p:nvPr>
        </p:nvSpPr>
        <p:spPr>
          <a:xfrm>
            <a:off x="7631578" y="2735069"/>
            <a:ext cx="3532983" cy="656055"/>
          </a:xfrm>
          <a:prstGeom prst="rect">
            <a:avLst/>
          </a:prstGeom>
          <a:noFill/>
        </p:spPr>
        <p:txBody>
          <a:bodyPr wrap="square" tIns="0">
            <a:normAutofit/>
          </a:bodyPr>
          <a:lstStyle/>
          <a:p>
            <a:pPr fontAlgn="auto">
              <a:lnSpc>
                <a:spcPct val="100000"/>
              </a:lnSpc>
            </a:pPr>
            <a:r>
              <a:rPr lang="zh-CN" altLang="en-US"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生产破坏生态严重、农作物生产的生态环境合格率低、生产与产出环境不友好</a:t>
            </a:r>
            <a:endParaRPr lang="zh-CN" altLang="en-US"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18" name="文本框 17"/>
          <p:cNvSpPr txBox="1">
            <a:spLocks noChangeArrowheads="1"/>
          </p:cNvSpPr>
          <p:nvPr>
            <p:custDataLst>
              <p:tags r:id="rId14"/>
            </p:custDataLst>
          </p:nvPr>
        </p:nvSpPr>
        <p:spPr bwMode="auto">
          <a:xfrm>
            <a:off x="1827173" y="4062521"/>
            <a:ext cx="3532983" cy="531127"/>
          </a:xfrm>
          <a:prstGeom prst="rect">
            <a:avLst/>
          </a:prstGeom>
          <a:noFill/>
          <a:ln>
            <a:noFill/>
          </a:ln>
        </p:spPr>
        <p:txBody>
          <a:bodyPr wrap="square" bIns="0" anchor="b" anchorCtr="0">
            <a:normAutofit/>
          </a:bodyPr>
          <a:lstStyle>
            <a:lvl1pPr/>
            <a:lvl2pPr marL="742950" indent="-285750"/>
            <a:lvl3pPr/>
            <a:lvl4pPr/>
            <a:lvl5pPr/>
            <a:lvl6pPr/>
            <a:lvl7pPr/>
            <a:lvl8pPr/>
            <a:lvl9pPr/>
          </a:lstStyle>
          <a:p>
            <a:r>
              <a:rPr lang="zh-CN" altLang="en-US" sz="2400" b="1"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生产安全</a:t>
            </a:r>
            <a:endParaRPr lang="zh-CN" altLang="en-US" sz="2400" b="1"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19" name="矩形 18"/>
          <p:cNvSpPr/>
          <p:nvPr>
            <p:custDataLst>
              <p:tags r:id="rId15"/>
            </p:custDataLst>
          </p:nvPr>
        </p:nvSpPr>
        <p:spPr>
          <a:xfrm>
            <a:off x="1827173" y="4597300"/>
            <a:ext cx="3532983" cy="656055"/>
          </a:xfrm>
          <a:prstGeom prst="rect">
            <a:avLst/>
          </a:prstGeom>
          <a:noFill/>
        </p:spPr>
        <p:txBody>
          <a:bodyPr wrap="square" tIns="0">
            <a:normAutofit/>
          </a:bodyPr>
          <a:lstStyle/>
          <a:p>
            <a:pPr fontAlgn="auto">
              <a:lnSpc>
                <a:spcPct val="100000"/>
              </a:lnSpc>
            </a:pPr>
            <a:r>
              <a:rPr lang="zh-CN" altLang="en-US"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技术不安全、方法不安全、观念不安全</a:t>
            </a:r>
            <a:endParaRPr lang="zh-CN" altLang="en-US"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20" name="文本框 19"/>
          <p:cNvSpPr txBox="1">
            <a:spLocks noChangeArrowheads="1"/>
          </p:cNvSpPr>
          <p:nvPr>
            <p:custDataLst>
              <p:tags r:id="rId16"/>
            </p:custDataLst>
          </p:nvPr>
        </p:nvSpPr>
        <p:spPr bwMode="auto">
          <a:xfrm>
            <a:off x="7631578" y="4062211"/>
            <a:ext cx="3532983" cy="531150"/>
          </a:xfrm>
          <a:prstGeom prst="rect">
            <a:avLst/>
          </a:prstGeom>
          <a:noFill/>
          <a:ln>
            <a:noFill/>
          </a:ln>
        </p:spPr>
        <p:txBody>
          <a:bodyPr wrap="square" bIns="0" anchor="b" anchorCtr="0">
            <a:normAutofit/>
          </a:bodyPr>
          <a:lstStyle>
            <a:lvl1pPr/>
            <a:lvl2pPr marL="742950" indent="-285750"/>
            <a:lvl3pPr/>
            <a:lvl4pPr/>
            <a:lvl5pPr/>
            <a:lvl6pPr/>
            <a:lvl7pPr/>
            <a:lvl8pPr/>
            <a:lvl9pPr/>
          </a:lstStyle>
          <a:p>
            <a:r>
              <a:rPr lang="zh-CN" altLang="en-US" sz="2400" b="1"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食物安全</a:t>
            </a:r>
            <a:endParaRPr lang="zh-CN" altLang="en-US" sz="2400" b="1"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21" name="矩形 20"/>
          <p:cNvSpPr/>
          <p:nvPr>
            <p:custDataLst>
              <p:tags r:id="rId17"/>
            </p:custDataLst>
          </p:nvPr>
        </p:nvSpPr>
        <p:spPr>
          <a:xfrm>
            <a:off x="7631578" y="4597300"/>
            <a:ext cx="3532983" cy="656055"/>
          </a:xfrm>
          <a:prstGeom prst="rect">
            <a:avLst/>
          </a:prstGeom>
          <a:noFill/>
        </p:spPr>
        <p:txBody>
          <a:bodyPr wrap="square" tIns="0">
            <a:normAutofit/>
          </a:bodyPr>
          <a:lstStyle/>
          <a:p>
            <a:pPr fontAlgn="auto">
              <a:lnSpc>
                <a:spcPct val="100000"/>
              </a:lnSpc>
            </a:pPr>
            <a:r>
              <a:rPr lang="zh-CN" altLang="en-US"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安全食品</a:t>
            </a:r>
            <a:r>
              <a:rPr lang="en-US" altLang="zh-CN"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a:t>
            </a:r>
            <a:r>
              <a:rPr lang="zh-CN" altLang="en-US"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绿色食品</a:t>
            </a:r>
            <a:r>
              <a:rPr lang="en-US" altLang="zh-CN"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a:t>
            </a:r>
            <a:r>
              <a:rPr lang="zh-CN" altLang="en-US"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有机食品</a:t>
            </a:r>
            <a:endParaRPr lang="zh-CN" altLang="en-US" sz="1400" dirty="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placingpictureplaceholder"/>
          <p:cNvPicPr>
            <a:picLocks noChangeAspect="1"/>
          </p:cNvPicPr>
          <p:nvPr>
            <p:custDataLst>
              <p:tags r:id="rId1"/>
            </p:custDataLst>
          </p:nvPr>
        </p:nvPicPr>
        <p:blipFill>
          <a:blip r:embed="rId2"/>
          <a:srcRect t="37818" b="37818"/>
          <a:stretch>
            <a:fillRect/>
          </a:stretch>
        </p:blipFill>
        <p:spPr>
          <a:xfrm>
            <a:off x="4302195" y="2485810"/>
            <a:ext cx="7281050" cy="1773975"/>
          </a:xfrm>
          <a:prstGeom prst="rect">
            <a:avLst/>
          </a:prstGeom>
        </p:spPr>
      </p:pic>
      <p:pic>
        <p:nvPicPr>
          <p:cNvPr id="9" name="图片 8" descr="placingpictureplaceholder"/>
          <p:cNvPicPr>
            <a:picLocks noChangeAspect="1"/>
          </p:cNvPicPr>
          <p:nvPr>
            <p:custDataLst>
              <p:tags r:id="rId3"/>
            </p:custDataLst>
          </p:nvPr>
        </p:nvPicPr>
        <p:blipFill>
          <a:blip r:embed="rId2"/>
          <a:srcRect t="25313" b="25313"/>
          <a:stretch>
            <a:fillRect/>
          </a:stretch>
        </p:blipFill>
        <p:spPr>
          <a:xfrm>
            <a:off x="609600" y="3424975"/>
            <a:ext cx="3592900" cy="1773975"/>
          </a:xfrm>
          <a:prstGeom prst="rect">
            <a:avLst/>
          </a:prstGeom>
        </p:spPr>
      </p:pic>
      <p:pic>
        <p:nvPicPr>
          <p:cNvPr id="2" name="图片 1" descr="F:\高清图\高楼蓝色\abstract-abstract-expressionism-aerial-photography-2660093 (1).jpgabstract-abstract-expressionism-aerial-photography-2660093 (1)"/>
          <p:cNvPicPr/>
          <p:nvPr>
            <p:custDataLst>
              <p:tags r:id="rId4"/>
            </p:custDataLst>
          </p:nvPr>
        </p:nvPicPr>
        <p:blipFill>
          <a:blip r:embed="rId5">
            <a:lum bright="6000" contrast="-6000"/>
          </a:blip>
          <a:srcRect t="13385" b="13385"/>
          <a:stretch>
            <a:fillRect/>
          </a:stretch>
        </p:blipFill>
        <p:spPr>
          <a:xfrm>
            <a:off x="513080" y="443230"/>
            <a:ext cx="7281050" cy="1773975"/>
          </a:xfrm>
          <a:prstGeom prst="rect">
            <a:avLst/>
          </a:prstGeom>
        </p:spPr>
      </p:pic>
      <p:pic>
        <p:nvPicPr>
          <p:cNvPr id="8" name="图片 7" descr="placingpictureplaceholder"/>
          <p:cNvPicPr>
            <a:picLocks noChangeAspect="1"/>
          </p:cNvPicPr>
          <p:nvPr>
            <p:custDataLst>
              <p:tags r:id="rId6"/>
            </p:custDataLst>
          </p:nvPr>
        </p:nvPicPr>
        <p:blipFill>
          <a:blip r:embed="rId2"/>
          <a:srcRect t="25313" b="25313"/>
          <a:stretch>
            <a:fillRect/>
          </a:stretch>
        </p:blipFill>
        <p:spPr>
          <a:xfrm>
            <a:off x="7990345" y="616585"/>
            <a:ext cx="3592900" cy="1773975"/>
          </a:xfrm>
          <a:prstGeom prst="rect">
            <a:avLst/>
          </a:prstGeom>
        </p:spPr>
      </p:pic>
      <p:sp>
        <p:nvSpPr>
          <p:cNvPr id="11" name="圆角矩形 10"/>
          <p:cNvSpPr/>
          <p:nvPr/>
        </p:nvSpPr>
        <p:spPr>
          <a:xfrm>
            <a:off x="609600" y="443230"/>
            <a:ext cx="4332605" cy="11785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200">
                <a:solidFill>
                  <a:srgbClr val="FF0000"/>
                </a:solidFill>
              </a:rPr>
              <a:t>确保食品安全的战略</a:t>
            </a:r>
            <a:endParaRPr lang="zh-CN" altLang="en-US" sz="3200">
              <a:solidFill>
                <a:srgbClr val="FF0000"/>
              </a:solidFill>
            </a:endParaRPr>
          </a:p>
        </p:txBody>
      </p:sp>
      <p:sp>
        <p:nvSpPr>
          <p:cNvPr id="12" name="圆角矩形 11"/>
          <p:cNvSpPr/>
          <p:nvPr/>
        </p:nvSpPr>
        <p:spPr>
          <a:xfrm>
            <a:off x="240030" y="3665220"/>
            <a:ext cx="4332605" cy="11785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200">
                <a:solidFill>
                  <a:srgbClr val="FF0000"/>
                </a:solidFill>
              </a:rPr>
              <a:t>粮食安全（数字安全）</a:t>
            </a:r>
            <a:endParaRPr lang="zh-CN" altLang="en-US" sz="3200">
              <a:solidFill>
                <a:srgbClr val="FF0000"/>
              </a:solidFill>
            </a:endParaRPr>
          </a:p>
        </p:txBody>
      </p:sp>
      <p:pic>
        <p:nvPicPr>
          <p:cNvPr id="13" name="图片 12" descr="placingpictureplaceholder"/>
          <p:cNvPicPr>
            <a:picLocks noChangeAspect="1"/>
          </p:cNvPicPr>
          <p:nvPr>
            <p:custDataLst>
              <p:tags r:id="rId7"/>
            </p:custDataLst>
          </p:nvPr>
        </p:nvPicPr>
        <p:blipFill>
          <a:blip r:embed="rId2"/>
          <a:srcRect t="37818" b="37818"/>
          <a:stretch>
            <a:fillRect/>
          </a:stretch>
        </p:blipFill>
        <p:spPr>
          <a:xfrm>
            <a:off x="4302195" y="2399450"/>
            <a:ext cx="7281050" cy="1773975"/>
          </a:xfrm>
          <a:prstGeom prst="rect">
            <a:avLst/>
          </a:prstGeom>
        </p:spPr>
      </p:pic>
      <p:sp>
        <p:nvSpPr>
          <p:cNvPr id="14" name="圆角矩形 13"/>
          <p:cNvSpPr/>
          <p:nvPr/>
        </p:nvSpPr>
        <p:spPr>
          <a:xfrm>
            <a:off x="239395" y="3578860"/>
            <a:ext cx="4332605" cy="11785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200">
                <a:solidFill>
                  <a:srgbClr val="FF0000"/>
                </a:solidFill>
              </a:rPr>
              <a:t>粮食安全（数字安全）战略</a:t>
            </a:r>
            <a:endParaRPr lang="zh-CN" altLang="en-US" sz="3200">
              <a:solidFill>
                <a:srgbClr val="FF0000"/>
              </a:solidFill>
            </a:endParaRPr>
          </a:p>
        </p:txBody>
      </p:sp>
      <p:pic>
        <p:nvPicPr>
          <p:cNvPr id="15" name="图片 14" descr="placingpictureplaceholder"/>
          <p:cNvPicPr>
            <a:picLocks noChangeAspect="1"/>
          </p:cNvPicPr>
          <p:nvPr>
            <p:custDataLst>
              <p:tags r:id="rId8"/>
            </p:custDataLst>
          </p:nvPr>
        </p:nvPicPr>
        <p:blipFill>
          <a:blip r:embed="rId2"/>
          <a:srcRect t="37818" b="37818"/>
          <a:stretch>
            <a:fillRect/>
          </a:stretch>
        </p:blipFill>
        <p:spPr>
          <a:xfrm>
            <a:off x="8874195" y="1660310"/>
            <a:ext cx="7281050" cy="1773975"/>
          </a:xfrm>
          <a:prstGeom prst="rect">
            <a:avLst/>
          </a:prstGeom>
        </p:spPr>
      </p:pic>
      <p:sp>
        <p:nvSpPr>
          <p:cNvPr id="16" name="圆角矩形 15"/>
          <p:cNvSpPr/>
          <p:nvPr/>
        </p:nvSpPr>
        <p:spPr>
          <a:xfrm>
            <a:off x="4812030" y="2839720"/>
            <a:ext cx="4332605" cy="11785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200">
                <a:solidFill>
                  <a:srgbClr val="FF0000"/>
                </a:solidFill>
              </a:rPr>
              <a:t>生产安全</a:t>
            </a:r>
            <a:endParaRPr lang="zh-CN" altLang="en-US" sz="3200">
              <a:solidFill>
                <a:srgbClr val="FF0000"/>
              </a:solidFill>
            </a:endParaRPr>
          </a:p>
        </p:txBody>
      </p:sp>
      <p:pic>
        <p:nvPicPr>
          <p:cNvPr id="17" name="图片 16" descr="placingpictureplaceholder"/>
          <p:cNvPicPr>
            <a:picLocks noChangeAspect="1"/>
          </p:cNvPicPr>
          <p:nvPr>
            <p:custDataLst>
              <p:tags r:id="rId9"/>
            </p:custDataLst>
          </p:nvPr>
        </p:nvPicPr>
        <p:blipFill>
          <a:blip r:embed="rId2"/>
          <a:srcRect t="37818" b="37818"/>
          <a:stretch>
            <a:fillRect/>
          </a:stretch>
        </p:blipFill>
        <p:spPr>
          <a:xfrm>
            <a:off x="11557705" y="-362165"/>
            <a:ext cx="7281050" cy="1773975"/>
          </a:xfrm>
          <a:prstGeom prst="rect">
            <a:avLst/>
          </a:prstGeom>
        </p:spPr>
      </p:pic>
      <p:sp>
        <p:nvSpPr>
          <p:cNvPr id="18" name="圆角矩形 17"/>
          <p:cNvSpPr/>
          <p:nvPr/>
        </p:nvSpPr>
        <p:spPr>
          <a:xfrm>
            <a:off x="7495540" y="817245"/>
            <a:ext cx="4332605" cy="11785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200">
                <a:solidFill>
                  <a:srgbClr val="FF0000"/>
                </a:solidFill>
              </a:rPr>
              <a:t>粮食安全（数字安全）</a:t>
            </a:r>
            <a:endParaRPr lang="zh-CN" altLang="en-US" sz="3200">
              <a:solidFill>
                <a:srgbClr val="FF0000"/>
              </a:solidFill>
            </a:endParaRPr>
          </a:p>
        </p:txBody>
      </p:sp>
      <p:sp>
        <p:nvSpPr>
          <p:cNvPr id="19" name="圆角矩形 18"/>
          <p:cNvSpPr/>
          <p:nvPr/>
        </p:nvSpPr>
        <p:spPr>
          <a:xfrm>
            <a:off x="4764405" y="2830195"/>
            <a:ext cx="4332605" cy="11785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200">
                <a:solidFill>
                  <a:srgbClr val="FF0000"/>
                </a:solidFill>
              </a:rPr>
              <a:t>生产安全</a:t>
            </a:r>
            <a:endParaRPr lang="zh-CN" altLang="en-US" sz="3200">
              <a:solidFill>
                <a:srgbClr val="FF0000"/>
              </a:solidFill>
            </a:endParaRPr>
          </a:p>
        </p:txBody>
      </p:sp>
      <p:sp>
        <p:nvSpPr>
          <p:cNvPr id="20" name="圆角矩形 19"/>
          <p:cNvSpPr/>
          <p:nvPr/>
        </p:nvSpPr>
        <p:spPr>
          <a:xfrm>
            <a:off x="7447915" y="807720"/>
            <a:ext cx="4332605" cy="11785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200">
                <a:solidFill>
                  <a:srgbClr val="FF0000"/>
                </a:solidFill>
              </a:rPr>
              <a:t>质量安全</a:t>
            </a:r>
            <a:endParaRPr lang="zh-CN" altLang="en-US" sz="3200">
              <a:solidFill>
                <a:srgbClr val="FF0000"/>
              </a:solidFill>
            </a:endParaRPr>
          </a:p>
        </p:txBody>
      </p:sp>
      <p:sp>
        <p:nvSpPr>
          <p:cNvPr id="21" name="圆角矩形 20"/>
          <p:cNvSpPr/>
          <p:nvPr/>
        </p:nvSpPr>
        <p:spPr>
          <a:xfrm>
            <a:off x="4812030" y="2783840"/>
            <a:ext cx="4332605" cy="11785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200">
                <a:solidFill>
                  <a:srgbClr val="FF0000"/>
                </a:solidFill>
              </a:rPr>
              <a:t>生产安全战略</a:t>
            </a:r>
            <a:endParaRPr lang="zh-CN" altLang="en-US" sz="3200">
              <a:solidFill>
                <a:srgbClr val="FF0000"/>
              </a:solidFill>
            </a:endParaRPr>
          </a:p>
        </p:txBody>
      </p:sp>
      <p:sp>
        <p:nvSpPr>
          <p:cNvPr id="22" name="圆角矩形 21"/>
          <p:cNvSpPr/>
          <p:nvPr/>
        </p:nvSpPr>
        <p:spPr>
          <a:xfrm>
            <a:off x="7495540" y="741045"/>
            <a:ext cx="4332605" cy="11785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200">
                <a:solidFill>
                  <a:srgbClr val="FF0000"/>
                </a:solidFill>
              </a:rPr>
              <a:t>质量安全战略</a:t>
            </a:r>
            <a:endParaRPr lang="zh-CN" altLang="en-US" sz="3200">
              <a:solidFill>
                <a:srgbClr val="FF0000"/>
              </a:solidFill>
            </a:endParaRPr>
          </a:p>
        </p:txBody>
      </p:sp>
      <p:sp>
        <p:nvSpPr>
          <p:cNvPr id="23" name="圆角矩形 22"/>
          <p:cNvSpPr/>
          <p:nvPr/>
        </p:nvSpPr>
        <p:spPr>
          <a:xfrm>
            <a:off x="4764405" y="5093970"/>
            <a:ext cx="4332605" cy="11785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200">
                <a:solidFill>
                  <a:srgbClr val="FF0000"/>
                </a:solidFill>
              </a:rPr>
              <a:t>食品安全战略</a:t>
            </a:r>
            <a:endParaRPr lang="zh-CN" altLang="en-US" sz="3200">
              <a:solidFill>
                <a:srgbClr val="FF0000"/>
              </a:solidFill>
            </a:endParaRPr>
          </a:p>
        </p:txBody>
      </p:sp>
    </p:spTree>
    <p:custDataLst>
      <p:tags r:id="rId10"/>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6" name="矩形 5"/>
          <p:cNvSpPr/>
          <p:nvPr userDrawn="1">
            <p:custDataLst>
              <p:tags r:id="rId1"/>
            </p:custDataLst>
          </p:nvPr>
        </p:nvSpPr>
        <p:spPr>
          <a:xfrm>
            <a:off x="248285" y="273050"/>
            <a:ext cx="11692255" cy="6311900"/>
          </a:xfrm>
          <a:prstGeom prst="rect">
            <a:avLst/>
          </a:prstGeom>
          <a:blipFill>
            <a:blip r:embed="rId2"/>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p>
            <a:pPr lvl="0" algn="ctr"/>
            <a:endParaRPr lang="en-US" altLang="zh-CN" dirty="0">
              <a:latin typeface="微软雅黑" panose="020B0503020204020204" charset="-122"/>
              <a:ea typeface="微软雅黑" panose="020B0503020204020204" charset="-122"/>
              <a:sym typeface="+mn-ea"/>
            </a:endParaRPr>
          </a:p>
        </p:txBody>
      </p:sp>
      <p:sp>
        <p:nvSpPr>
          <p:cNvPr id="9" name="Title 6"/>
          <p:cNvSpPr txBox="1"/>
          <p:nvPr>
            <p:custDataLst>
              <p:tags r:id="rId3"/>
            </p:custDataLst>
          </p:nvPr>
        </p:nvSpPr>
        <p:spPr>
          <a:xfrm>
            <a:off x="664210" y="2165350"/>
            <a:ext cx="5568315" cy="4173220"/>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a:lnSpc>
                <a:spcPct val="130000"/>
              </a:lnSpc>
              <a:spcAft>
                <a:spcPts val="800"/>
              </a:spcAft>
            </a:pPr>
            <a:r>
              <a:rPr altLang="zh-CN" sz="1800"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1</a:t>
            </a:r>
            <a:r>
              <a:rPr lang="zh-CN" altLang="en-US" sz="1800"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、农业生物技术分类</a:t>
            </a:r>
            <a:endParaRPr lang="zh-CN" altLang="en-US" sz="1800"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marL="457200" lvl="1" indent="0" algn="just">
              <a:lnSpc>
                <a:spcPct val="130000"/>
              </a:lnSpc>
              <a:spcAft>
                <a:spcPts val="800"/>
              </a:spcAft>
              <a:buNone/>
            </a:pPr>
            <a:r>
              <a:rPr lang="zh-CN" altLang="en-US"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植物生物技术、动物生物技术、微生物（菌物）生物技术</a:t>
            </a:r>
            <a:endParaRPr lang="zh-CN" altLang="en-US"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gn="just">
              <a:lnSpc>
                <a:spcPct val="130000"/>
              </a:lnSpc>
              <a:spcAft>
                <a:spcPts val="800"/>
              </a:spcAft>
            </a:pPr>
            <a:r>
              <a:rPr altLang="zh-CN" sz="1800"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2</a:t>
            </a:r>
            <a:r>
              <a:rPr lang="zh-CN" altLang="en-US" sz="1800"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、生物技术在农作物育种的应用</a:t>
            </a:r>
            <a:endParaRPr lang="zh-CN" altLang="en-US" sz="1800"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marL="457200" lvl="1" indent="0" algn="just">
              <a:lnSpc>
                <a:spcPct val="130000"/>
              </a:lnSpc>
              <a:spcAft>
                <a:spcPts val="800"/>
              </a:spcAft>
              <a:buNone/>
            </a:pPr>
            <a:r>
              <a:rPr lang="zh-CN" altLang="en-US"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常规育种、生物技术辅助育种、生物技术创造育种</a:t>
            </a:r>
            <a:endParaRPr lang="zh-CN" altLang="en-US"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marL="457200" lvl="1" indent="0" algn="just">
              <a:lnSpc>
                <a:spcPct val="130000"/>
              </a:lnSpc>
              <a:spcAft>
                <a:spcPts val="800"/>
              </a:spcAft>
              <a:buNone/>
            </a:pPr>
            <a:r>
              <a:rPr lang="zh-CN" altLang="en-US"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作物育种重点在抗病（虫）、除䓍、提高品质（非食品）、增加或者减少产量</a:t>
            </a:r>
            <a:endParaRPr lang="zh-CN" altLang="en-US"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marL="0" lvl="0" indent="0" algn="just">
              <a:lnSpc>
                <a:spcPct val="130000"/>
              </a:lnSpc>
              <a:spcAft>
                <a:spcPts val="800"/>
              </a:spcAft>
              <a:buNone/>
            </a:pPr>
            <a:r>
              <a:rPr altLang="zh-CN" sz="1800"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3</a:t>
            </a:r>
            <a:r>
              <a:rPr lang="zh-CN" altLang="en-US" sz="1800"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、生物技术的其他作用介绍</a:t>
            </a:r>
            <a:endParaRPr lang="zh-CN" altLang="en-US" sz="1800"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marL="0" lvl="0" indent="0" algn="just">
              <a:lnSpc>
                <a:spcPct val="130000"/>
              </a:lnSpc>
              <a:spcAft>
                <a:spcPts val="800"/>
              </a:spcAft>
              <a:buNone/>
            </a:pPr>
            <a:endParaRPr lang="zh-CN" altLang="en-US" sz="1800"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marL="457200" lvl="1" indent="0" algn="just">
              <a:lnSpc>
                <a:spcPct val="130000"/>
              </a:lnSpc>
              <a:spcAft>
                <a:spcPts val="800"/>
              </a:spcAft>
              <a:buNone/>
            </a:pPr>
            <a:endParaRPr lang="zh-CN" altLang="en-US"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marL="0" lvl="0" indent="0" algn="just">
              <a:lnSpc>
                <a:spcPct val="130000"/>
              </a:lnSpc>
              <a:spcAft>
                <a:spcPts val="800"/>
              </a:spcAft>
              <a:buNone/>
            </a:pPr>
            <a:endParaRPr lang="zh-CN" altLang="en-US"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0" name="Title 6"/>
          <p:cNvSpPr txBox="1"/>
          <p:nvPr>
            <p:custDataLst>
              <p:tags r:id="rId4"/>
            </p:custDataLst>
          </p:nvPr>
        </p:nvSpPr>
        <p:spPr>
          <a:xfrm>
            <a:off x="664210" y="1007745"/>
            <a:ext cx="5568315" cy="624840"/>
          </a:xfrm>
          <a:prstGeom prst="rect">
            <a:avLst/>
          </a:prstGeom>
          <a:noFill/>
          <a:ln w="3175">
            <a:noFill/>
            <a:prstDash val="dash"/>
          </a:ln>
        </p:spPr>
        <p:txBody>
          <a:bodyPr wrap="square" lIns="72000" tIns="36000" rIns="72000" bIns="36000"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00000"/>
              </a:lnSpc>
              <a:spcBef>
                <a:spcPct val="0"/>
              </a:spcBef>
              <a:spcAft>
                <a:spcPts val="800"/>
              </a:spcAft>
              <a:buClrTx/>
              <a:buSzTx/>
              <a:buFontTx/>
              <a:buNone/>
            </a:pPr>
            <a:r>
              <a:rPr kumimoji="0" lang="zh-CN" altLang="en-US" sz="3600" b="1" i="0" u="none" strike="noStrike" kern="1200" cap="none" spc="300" normalizeH="0" noProof="0" dirty="0">
                <a:ln w="3175">
                  <a:noFill/>
                  <a:prstDash val="dash"/>
                </a:ln>
                <a:solidFill>
                  <a:schemeClr val="tx1">
                    <a:lumMod val="50000"/>
                  </a:schemeClr>
                </a:solidFill>
                <a:effectLst/>
                <a:uLnTx/>
                <a:uFillTx/>
                <a:latin typeface="微软雅黑" panose="020B0503020204020204" charset="-122"/>
                <a:ea typeface="微软雅黑" panose="020B0503020204020204" charset="-122"/>
                <a:cs typeface="微软雅黑" panose="020B0503020204020204" charset="-122"/>
              </a:rPr>
              <a:t>农业新技术之生物技术</a:t>
            </a:r>
            <a:endParaRPr kumimoji="0" lang="zh-CN" altLang="en-US" sz="3600" b="1" i="0" u="none" strike="noStrike" kern="1200" cap="none" spc="300" normalizeH="0" noProof="0" dirty="0">
              <a:ln w="3175">
                <a:noFill/>
                <a:prstDash val="dash"/>
              </a:ln>
              <a:solidFill>
                <a:schemeClr val="tx1">
                  <a:lumMod val="50000"/>
                </a:schemeClr>
              </a:solidFill>
              <a:effectLst/>
              <a:uLnTx/>
              <a:uFillTx/>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custDataLst>
              <p:tags r:id="rId5"/>
            </p:custDataLst>
          </p:nvPr>
        </p:nvPicPr>
        <p:blipFill rotWithShape="1">
          <a:blip r:embed="rId6"/>
          <a:srcRect/>
          <a:stretch>
            <a:fillRect/>
          </a:stretch>
        </p:blipFill>
        <p:spPr>
          <a:xfrm>
            <a:off x="6636090" y="609549"/>
            <a:ext cx="4941529" cy="5638902"/>
          </a:xfrm>
          <a:prstGeom prst="rect">
            <a:avLst/>
          </a:prstGeom>
        </p:spPr>
      </p:pic>
    </p:spTree>
    <p:custDataLst>
      <p:tags r:id="rId7"/>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 name="椭圆 33"/>
          <p:cNvSpPr/>
          <p:nvPr>
            <p:custDataLst>
              <p:tags r:id="rId1"/>
            </p:custDataLst>
          </p:nvPr>
        </p:nvSpPr>
        <p:spPr>
          <a:xfrm>
            <a:off x="3646973" y="3307812"/>
            <a:ext cx="444951" cy="444952"/>
          </a:xfrm>
          <a:prstGeom prst="ellips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微软雅黑" panose="020B0503020204020204" charset="-122"/>
              <a:ea typeface="微软雅黑" panose="020B0503020204020204" charset="-122"/>
            </a:endParaRPr>
          </a:p>
        </p:txBody>
      </p:sp>
      <p:sp>
        <p:nvSpPr>
          <p:cNvPr id="35" name="文本框 34"/>
          <p:cNvSpPr txBox="1"/>
          <p:nvPr>
            <p:custDataLst>
              <p:tags r:id="rId2"/>
            </p:custDataLst>
          </p:nvPr>
        </p:nvSpPr>
        <p:spPr>
          <a:xfrm>
            <a:off x="3640861" y="3391789"/>
            <a:ext cx="457176" cy="276999"/>
          </a:xfrm>
          <a:prstGeom prst="rect">
            <a:avLst/>
          </a:prstGeom>
          <a:noFill/>
        </p:spPr>
        <p:txBody>
          <a:bodyPr wrap="none">
            <a:normAutofit fontScale="92500"/>
          </a:bodyPr>
          <a:p>
            <a:pPr algn="ctr" fontAlgn="auto">
              <a:lnSpc>
                <a:spcPct val="120000"/>
              </a:lnSpc>
            </a:pPr>
            <a:endParaRPr lang="en-US" sz="1200" dirty="0">
              <a:solidFill>
                <a:sysClr val="window" lastClr="FFFFFF"/>
              </a:solidFill>
              <a:latin typeface="微软雅黑" panose="020B0503020204020204" charset="-122"/>
              <a:ea typeface="微软雅黑" panose="020B0503020204020204" charset="-122"/>
            </a:endParaRPr>
          </a:p>
        </p:txBody>
      </p:sp>
      <p:sp>
        <p:nvSpPr>
          <p:cNvPr id="32" name="椭圆 31"/>
          <p:cNvSpPr/>
          <p:nvPr>
            <p:custDataLst>
              <p:tags r:id="rId3"/>
            </p:custDataLst>
          </p:nvPr>
        </p:nvSpPr>
        <p:spPr>
          <a:xfrm>
            <a:off x="5857376" y="5471954"/>
            <a:ext cx="444951" cy="444952"/>
          </a:xfrm>
          <a:prstGeom prst="ellips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微软雅黑" panose="020B0503020204020204" charset="-122"/>
              <a:ea typeface="微软雅黑" panose="020B0503020204020204" charset="-122"/>
            </a:endParaRPr>
          </a:p>
        </p:txBody>
      </p:sp>
      <p:sp>
        <p:nvSpPr>
          <p:cNvPr id="33" name="文本框 32"/>
          <p:cNvSpPr txBox="1"/>
          <p:nvPr>
            <p:custDataLst>
              <p:tags r:id="rId4"/>
            </p:custDataLst>
          </p:nvPr>
        </p:nvSpPr>
        <p:spPr>
          <a:xfrm>
            <a:off x="5862485" y="5555931"/>
            <a:ext cx="434734" cy="276999"/>
          </a:xfrm>
          <a:prstGeom prst="rect">
            <a:avLst/>
          </a:prstGeom>
          <a:noFill/>
        </p:spPr>
        <p:txBody>
          <a:bodyPr wrap="none">
            <a:normAutofit fontScale="92500" lnSpcReduction="10000"/>
          </a:bodyPr>
          <a:p>
            <a:pPr algn="ctr" fontAlgn="auto">
              <a:lnSpc>
                <a:spcPct val="120000"/>
              </a:lnSpc>
            </a:pPr>
            <a:endParaRPr lang="en-US" sz="1200" dirty="0">
              <a:solidFill>
                <a:sysClr val="window" lastClr="FFFFFF"/>
              </a:solidFill>
              <a:latin typeface="微软雅黑" panose="020B0503020204020204" charset="-122"/>
              <a:ea typeface="微软雅黑" panose="020B0503020204020204" charset="-122"/>
            </a:endParaRPr>
          </a:p>
        </p:txBody>
      </p:sp>
      <p:sp>
        <p:nvSpPr>
          <p:cNvPr id="30" name="椭圆 29"/>
          <p:cNvSpPr/>
          <p:nvPr>
            <p:custDataLst>
              <p:tags r:id="rId5"/>
            </p:custDataLst>
          </p:nvPr>
        </p:nvSpPr>
        <p:spPr>
          <a:xfrm>
            <a:off x="5862824" y="1007885"/>
            <a:ext cx="444951" cy="444952"/>
          </a:xfrm>
          <a:prstGeom prst="ellips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微软雅黑" panose="020B0503020204020204" charset="-122"/>
              <a:ea typeface="微软雅黑" panose="020B0503020204020204" charset="-122"/>
            </a:endParaRPr>
          </a:p>
        </p:txBody>
      </p:sp>
      <p:sp>
        <p:nvSpPr>
          <p:cNvPr id="28" name="椭圆 27"/>
          <p:cNvSpPr/>
          <p:nvPr>
            <p:custDataLst>
              <p:tags r:id="rId6"/>
            </p:custDataLst>
          </p:nvPr>
        </p:nvSpPr>
        <p:spPr>
          <a:xfrm>
            <a:off x="8103057" y="3274736"/>
            <a:ext cx="444951" cy="444952"/>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微软雅黑" panose="020B0503020204020204" charset="-122"/>
              <a:ea typeface="微软雅黑" panose="020B0503020204020204" charset="-122"/>
            </a:endParaRPr>
          </a:p>
        </p:txBody>
      </p:sp>
      <p:sp>
        <p:nvSpPr>
          <p:cNvPr id="29" name="文本框 28"/>
          <p:cNvSpPr txBox="1"/>
          <p:nvPr>
            <p:custDataLst>
              <p:tags r:id="rId7"/>
            </p:custDataLst>
          </p:nvPr>
        </p:nvSpPr>
        <p:spPr>
          <a:xfrm>
            <a:off x="8096945" y="3358713"/>
            <a:ext cx="457176" cy="276999"/>
          </a:xfrm>
          <a:prstGeom prst="rect">
            <a:avLst/>
          </a:prstGeom>
          <a:noFill/>
        </p:spPr>
        <p:txBody>
          <a:bodyPr wrap="none">
            <a:normAutofit fontScale="92500"/>
          </a:bodyPr>
          <a:p>
            <a:pPr algn="ctr" fontAlgn="auto">
              <a:lnSpc>
                <a:spcPct val="120000"/>
              </a:lnSpc>
            </a:pPr>
            <a:endParaRPr lang="en-US" sz="1200" dirty="0">
              <a:solidFill>
                <a:sysClr val="window" lastClr="FFFFFF"/>
              </a:solidFill>
              <a:latin typeface="微软雅黑" panose="020B0503020204020204" charset="-122"/>
              <a:ea typeface="微软雅黑" panose="020B0503020204020204" charset="-122"/>
            </a:endParaRPr>
          </a:p>
        </p:txBody>
      </p:sp>
      <p:sp>
        <p:nvSpPr>
          <p:cNvPr id="3" name="任意多边形 2"/>
          <p:cNvSpPr/>
          <p:nvPr>
            <p:custDataLst>
              <p:tags r:id="rId8"/>
            </p:custDataLst>
          </p:nvPr>
        </p:nvSpPr>
        <p:spPr>
          <a:xfrm rot="5400000">
            <a:off x="5954082" y="2640694"/>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微软雅黑" panose="020B0503020204020204" charset="-122"/>
              <a:ea typeface="微软雅黑" panose="020B0503020204020204" charset="-122"/>
            </a:endParaRPr>
          </a:p>
        </p:txBody>
      </p:sp>
      <p:sp>
        <p:nvSpPr>
          <p:cNvPr id="4" name="任意多边形 3"/>
          <p:cNvSpPr/>
          <p:nvPr>
            <p:custDataLst>
              <p:tags r:id="rId9"/>
            </p:custDataLst>
          </p:nvPr>
        </p:nvSpPr>
        <p:spPr>
          <a:xfrm rot="10800000">
            <a:off x="5195902" y="3412145"/>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微软雅黑" panose="020B0503020204020204" charset="-122"/>
              <a:ea typeface="微软雅黑" panose="020B0503020204020204" charset="-122"/>
            </a:endParaRPr>
          </a:p>
        </p:txBody>
      </p:sp>
      <p:sp>
        <p:nvSpPr>
          <p:cNvPr id="5" name="任意多边形 4"/>
          <p:cNvSpPr/>
          <p:nvPr>
            <p:custDataLst>
              <p:tags r:id="rId10"/>
            </p:custDataLst>
          </p:nvPr>
        </p:nvSpPr>
        <p:spPr>
          <a:xfrm rot="5400000" flipV="1">
            <a:off x="4437719" y="2640694"/>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微软雅黑" panose="020B0503020204020204" charset="-122"/>
              <a:ea typeface="微软雅黑" panose="020B0503020204020204" charset="-122"/>
            </a:endParaRPr>
          </a:p>
        </p:txBody>
      </p:sp>
      <p:sp>
        <p:nvSpPr>
          <p:cNvPr id="6" name="任意多边形 5"/>
          <p:cNvSpPr/>
          <p:nvPr>
            <p:custDataLst>
              <p:tags r:id="rId11"/>
            </p:custDataLst>
          </p:nvPr>
        </p:nvSpPr>
        <p:spPr>
          <a:xfrm flipH="1">
            <a:off x="4570095" y="1452880"/>
            <a:ext cx="2310765" cy="1525270"/>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r>
              <a:rPr lang="zh-CN">
                <a:solidFill>
                  <a:srgbClr val="FF0000"/>
                </a:solidFill>
                <a:latin typeface="微软雅黑" panose="020B0503020204020204" charset="-122"/>
                <a:ea typeface="微软雅黑" panose="020B0503020204020204" charset="-122"/>
              </a:rPr>
              <a:t>农作物种植资源研究</a:t>
            </a:r>
            <a:endParaRPr lang="zh-CN">
              <a:solidFill>
                <a:srgbClr val="FF0000"/>
              </a:solidFill>
              <a:latin typeface="微软雅黑" panose="020B0503020204020204" charset="-122"/>
              <a:ea typeface="微软雅黑" panose="020B0503020204020204" charset="-122"/>
            </a:endParaRPr>
          </a:p>
        </p:txBody>
      </p:sp>
      <p:sp>
        <p:nvSpPr>
          <p:cNvPr id="7" name="任意多边形 6"/>
          <p:cNvSpPr/>
          <p:nvPr>
            <p:custDataLst>
              <p:tags r:id="rId12"/>
            </p:custDataLst>
          </p:nvPr>
        </p:nvSpPr>
        <p:spPr>
          <a:xfrm rot="18907264" flipH="1">
            <a:off x="5618480" y="2810510"/>
            <a:ext cx="1646555" cy="640080"/>
          </a:xfrm>
          <a:custGeom>
            <a:avLst/>
            <a:gdLst>
              <a:gd name="connsiteX0" fmla="*/ 634998 w 1269996"/>
              <a:gd name="connsiteY0" fmla="*/ 0 h 639799"/>
              <a:gd name="connsiteX1" fmla="*/ 1267819 w 1269996"/>
              <a:gd name="connsiteY1" fmla="*/ 262123 h 639799"/>
              <a:gd name="connsiteX2" fmla="*/ 1269996 w 1269996"/>
              <a:gd name="connsiteY2" fmla="*/ 264762 h 639799"/>
              <a:gd name="connsiteX3" fmla="*/ 901061 w 1269996"/>
              <a:gd name="connsiteY3" fmla="*/ 639799 h 639799"/>
              <a:gd name="connsiteX4" fmla="*/ 896125 w 1269996"/>
              <a:gd name="connsiteY4" fmla="*/ 633817 h 639799"/>
              <a:gd name="connsiteX5" fmla="*/ 634998 w 1269996"/>
              <a:gd name="connsiteY5" fmla="*/ 525654 h 639799"/>
              <a:gd name="connsiteX6" fmla="*/ 373871 w 1269996"/>
              <a:gd name="connsiteY6" fmla="*/ 633817 h 639799"/>
              <a:gd name="connsiteX7" fmla="*/ 368936 w 1269996"/>
              <a:gd name="connsiteY7" fmla="*/ 639799 h 639799"/>
              <a:gd name="connsiteX8" fmla="*/ 0 w 1269996"/>
              <a:gd name="connsiteY8" fmla="*/ 264762 h 639799"/>
              <a:gd name="connsiteX9" fmla="*/ 2177 w 1269996"/>
              <a:gd name="connsiteY9" fmla="*/ 262123 h 639799"/>
              <a:gd name="connsiteX10" fmla="*/ 634998 w 1269996"/>
              <a:gd name="connsiteY10" fmla="*/ 0 h 63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9996" h="639799">
                <a:moveTo>
                  <a:pt x="634998" y="0"/>
                </a:moveTo>
                <a:cubicBezTo>
                  <a:pt x="882130" y="0"/>
                  <a:pt x="1105866" y="100170"/>
                  <a:pt x="1267819" y="262123"/>
                </a:cubicBezTo>
                <a:lnTo>
                  <a:pt x="1269996" y="264762"/>
                </a:lnTo>
                <a:lnTo>
                  <a:pt x="901061" y="639799"/>
                </a:lnTo>
                <a:lnTo>
                  <a:pt x="896125" y="633817"/>
                </a:lnTo>
                <a:cubicBezTo>
                  <a:pt x="829297" y="566988"/>
                  <a:pt x="736975" y="525654"/>
                  <a:pt x="634998" y="525654"/>
                </a:cubicBezTo>
                <a:cubicBezTo>
                  <a:pt x="533022" y="525654"/>
                  <a:pt x="440699" y="566988"/>
                  <a:pt x="373871" y="633817"/>
                </a:cubicBezTo>
                <a:lnTo>
                  <a:pt x="368936" y="639799"/>
                </a:lnTo>
                <a:lnTo>
                  <a:pt x="0" y="264762"/>
                </a:lnTo>
                <a:lnTo>
                  <a:pt x="2177" y="262123"/>
                </a:lnTo>
                <a:cubicBezTo>
                  <a:pt x="164130" y="100170"/>
                  <a:pt x="387866" y="0"/>
                  <a:pt x="634998" y="0"/>
                </a:cubicBez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r>
              <a:rPr lang="zh-CN">
                <a:latin typeface="微软雅黑" panose="020B0503020204020204" charset="-122"/>
                <a:ea typeface="微软雅黑" panose="020B0503020204020204" charset="-122"/>
              </a:rPr>
              <a:t>现状与趋势</a:t>
            </a:r>
            <a:endParaRPr lang="zh-CN">
              <a:latin typeface="微软雅黑" panose="020B0503020204020204" charset="-122"/>
              <a:ea typeface="微软雅黑" panose="020B0503020204020204" charset="-122"/>
            </a:endParaRPr>
          </a:p>
        </p:txBody>
      </p:sp>
      <p:sp>
        <p:nvSpPr>
          <p:cNvPr id="12" name="任意多边形 11"/>
          <p:cNvSpPr/>
          <p:nvPr>
            <p:custDataLst>
              <p:tags r:id="rId13"/>
            </p:custDataLst>
          </p:nvPr>
        </p:nvSpPr>
        <p:spPr bwMode="auto">
          <a:xfrm>
            <a:off x="4829175" y="3173095"/>
            <a:ext cx="593090" cy="486410"/>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rgbClr val="69A35B"/>
          </a:solidFill>
          <a:ln>
            <a:noFill/>
          </a:ln>
        </p:spPr>
        <p:txBody>
          <a:bodyPr anchor="ctr"/>
          <a:p>
            <a:pPr algn="ctr" fontAlgn="auto">
              <a:lnSpc>
                <a:spcPct val="120000"/>
              </a:lnSpc>
            </a:pPr>
            <a:r>
              <a:rPr lang="zh-CN">
                <a:latin typeface="微软雅黑" panose="020B0503020204020204" charset="-122"/>
                <a:ea typeface="微软雅黑" panose="020B0503020204020204" charset="-122"/>
              </a:rPr>
              <a:t>利用</a:t>
            </a:r>
            <a:endParaRPr lang="zh-CN">
              <a:latin typeface="微软雅黑" panose="020B0503020204020204" charset="-122"/>
              <a:ea typeface="微软雅黑" panose="020B0503020204020204" charset="-122"/>
            </a:endParaRPr>
          </a:p>
        </p:txBody>
      </p:sp>
      <p:sp>
        <p:nvSpPr>
          <p:cNvPr id="13" name="任意多边形 12"/>
          <p:cNvSpPr/>
          <p:nvPr>
            <p:custDataLst>
              <p:tags r:id="rId14"/>
            </p:custDataLst>
          </p:nvPr>
        </p:nvSpPr>
        <p:spPr bwMode="auto">
          <a:xfrm>
            <a:off x="5865495" y="4076065"/>
            <a:ext cx="652145" cy="461010"/>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rgbClr val="1AA3AA"/>
          </a:solidFill>
          <a:ln>
            <a:noFill/>
          </a:ln>
        </p:spPr>
        <p:txBody>
          <a:bodyPr anchor="ctr"/>
          <a:p>
            <a:pPr algn="ctr" fontAlgn="auto">
              <a:lnSpc>
                <a:spcPct val="120000"/>
              </a:lnSpc>
            </a:pPr>
            <a:r>
              <a:rPr lang="zh-CN">
                <a:latin typeface="微软雅黑" panose="020B0503020204020204" charset="-122"/>
                <a:ea typeface="微软雅黑" panose="020B0503020204020204" charset="-122"/>
              </a:rPr>
              <a:t>收集</a:t>
            </a:r>
            <a:endParaRPr lang="zh-CN">
              <a:latin typeface="微软雅黑" panose="020B0503020204020204" charset="-122"/>
              <a:ea typeface="微软雅黑" panose="020B0503020204020204" charset="-122"/>
            </a:endParaRPr>
          </a:p>
        </p:txBody>
      </p:sp>
      <p:sp>
        <p:nvSpPr>
          <p:cNvPr id="14" name="任意多边形 13"/>
          <p:cNvSpPr/>
          <p:nvPr>
            <p:custDataLst>
              <p:tags r:id="rId15"/>
            </p:custDataLst>
          </p:nvPr>
        </p:nvSpPr>
        <p:spPr bwMode="auto">
          <a:xfrm rot="5400000">
            <a:off x="5855911" y="2288889"/>
            <a:ext cx="461104" cy="461104"/>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rgbClr val="1F74AD"/>
          </a:solidFill>
          <a:ln>
            <a:noFill/>
          </a:ln>
        </p:spPr>
        <p:txBody>
          <a:bodyPr anchor="ctr"/>
          <a:p>
            <a:pPr algn="ctr" fontAlgn="auto">
              <a:lnSpc>
                <a:spcPct val="120000"/>
              </a:lnSpc>
            </a:pPr>
            <a:endParaRPr>
              <a:latin typeface="微软雅黑" panose="020B0503020204020204" charset="-122"/>
              <a:ea typeface="微软雅黑" panose="020B0503020204020204" charset="-122"/>
            </a:endParaRPr>
          </a:p>
        </p:txBody>
      </p:sp>
      <p:sp>
        <p:nvSpPr>
          <p:cNvPr id="15" name="任意多边形 14"/>
          <p:cNvSpPr/>
          <p:nvPr>
            <p:custDataLst>
              <p:tags r:id="rId16"/>
            </p:custDataLst>
          </p:nvPr>
        </p:nvSpPr>
        <p:spPr bwMode="auto">
          <a:xfrm rot="5400000">
            <a:off x="6789764" y="3172703"/>
            <a:ext cx="461104" cy="461104"/>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rgbClr val="3498DB"/>
          </a:solidFill>
          <a:ln>
            <a:noFill/>
          </a:ln>
        </p:spPr>
        <p:txBody>
          <a:bodyPr anchor="ctr"/>
          <a:p>
            <a:pPr algn="ctr" fontAlgn="auto">
              <a:lnSpc>
                <a:spcPct val="120000"/>
              </a:lnSpc>
            </a:pPr>
            <a:endParaRPr>
              <a:latin typeface="微软雅黑" panose="020B0503020204020204" charset="-122"/>
              <a:ea typeface="微软雅黑" panose="020B0503020204020204" charset="-122"/>
            </a:endParaRPr>
          </a:p>
        </p:txBody>
      </p:sp>
      <p:sp>
        <p:nvSpPr>
          <p:cNvPr id="26" name="文本框 25"/>
          <p:cNvSpPr txBox="1"/>
          <p:nvPr>
            <p:custDataLst>
              <p:tags r:id="rId17"/>
            </p:custDataLst>
          </p:nvPr>
        </p:nvSpPr>
        <p:spPr bwMode="auto">
          <a:xfrm>
            <a:off x="1969770" y="5146675"/>
            <a:ext cx="3773805" cy="445135"/>
          </a:xfrm>
          <a:prstGeom prst="rect">
            <a:avLst/>
          </a:prstGeom>
          <a:noFill/>
        </p:spPr>
        <p:txBody>
          <a:bodyPr wrap="square" lIns="90000" tIns="46800" rIns="90000" bIns="0" anchor="b" anchorCtr="0"/>
          <a:p>
            <a:pPr algn="r" fontAlgn="auto">
              <a:lnSpc>
                <a:spcPct val="120000"/>
              </a:lnSpc>
            </a:pPr>
            <a:r>
              <a:rPr lang="zh-CN" altLang="en-US" sz="2000" b="1" spc="300" dirty="0">
                <a:solidFill>
                  <a:srgbClr val="1AA3AA"/>
                </a:solidFill>
                <a:effectLst/>
                <a:latin typeface="微软雅黑" panose="020B0503020204020204" charset="-122"/>
                <a:ea typeface="微软雅黑" panose="020B0503020204020204" charset="-122"/>
                <a:cs typeface="+mj-cs"/>
              </a:rPr>
              <a:t>资源收集是农业生产的关键</a:t>
            </a:r>
            <a:endParaRPr lang="zh-CN" altLang="en-US" sz="2000" b="1" spc="300" dirty="0">
              <a:solidFill>
                <a:srgbClr val="1AA3AA"/>
              </a:solidFill>
              <a:effectLst/>
              <a:latin typeface="微软雅黑" panose="020B0503020204020204" charset="-122"/>
              <a:ea typeface="微软雅黑" panose="020B0503020204020204" charset="-122"/>
              <a:cs typeface="+mj-cs"/>
            </a:endParaRPr>
          </a:p>
        </p:txBody>
      </p:sp>
      <p:sp>
        <p:nvSpPr>
          <p:cNvPr id="25" name="文本框 24"/>
          <p:cNvSpPr txBox="1"/>
          <p:nvPr>
            <p:custDataLst>
              <p:tags r:id="rId18"/>
            </p:custDataLst>
          </p:nvPr>
        </p:nvSpPr>
        <p:spPr bwMode="auto">
          <a:xfrm>
            <a:off x="8606725" y="3472763"/>
            <a:ext cx="2787706" cy="711870"/>
          </a:xfrm>
          <a:prstGeom prst="rect">
            <a:avLst/>
          </a:prstGeom>
          <a:noFill/>
        </p:spPr>
        <p:txBody>
          <a:bodyPr wrap="square" lIns="90000" tIns="0" rIns="90000" bIns="46800">
            <a:normAutofit/>
          </a:bodyPr>
          <a:p>
            <a:pPr algn="l" fontAlgn="auto">
              <a:lnSpc>
                <a:spcPct val="120000"/>
              </a:lnSpc>
            </a:pPr>
            <a:r>
              <a:rPr lang="zh-CN" altLang="en-US" b="0" spc="150" dirty="0">
                <a:solidFill>
                  <a:srgbClr val="000000"/>
                </a:solidFill>
                <a:effectLst/>
                <a:latin typeface="微软雅黑" panose="020B0503020204020204" charset="-122"/>
                <a:ea typeface="微软雅黑" panose="020B0503020204020204" charset="-122"/>
              </a:rPr>
              <a:t>保存资源是前提</a:t>
            </a:r>
            <a:endParaRPr lang="zh-CN" altLang="en-US" b="0" spc="150" dirty="0">
              <a:solidFill>
                <a:srgbClr val="000000"/>
              </a:solidFill>
              <a:effectLst/>
              <a:latin typeface="微软雅黑" panose="020B0503020204020204" charset="-122"/>
              <a:ea typeface="微软雅黑" panose="020B0503020204020204" charset="-122"/>
            </a:endParaRPr>
          </a:p>
        </p:txBody>
      </p:sp>
      <p:sp>
        <p:nvSpPr>
          <p:cNvPr id="23" name="文本框 22"/>
          <p:cNvSpPr txBox="1"/>
          <p:nvPr>
            <p:custDataLst>
              <p:tags r:id="rId19"/>
            </p:custDataLst>
          </p:nvPr>
        </p:nvSpPr>
        <p:spPr bwMode="auto">
          <a:xfrm>
            <a:off x="682803" y="3140658"/>
            <a:ext cx="2787706" cy="711870"/>
          </a:xfrm>
          <a:prstGeom prst="rect">
            <a:avLst/>
          </a:prstGeom>
          <a:noFill/>
        </p:spPr>
        <p:txBody>
          <a:bodyPr wrap="square" lIns="90000" tIns="0" rIns="90000" bIns="46800">
            <a:noAutofit/>
          </a:bodyPr>
          <a:p>
            <a:pPr algn="r" fontAlgn="auto">
              <a:lnSpc>
                <a:spcPct val="120000"/>
              </a:lnSpc>
            </a:pPr>
            <a:r>
              <a:rPr lang="zh-CN" altLang="en-US" sz="2400" b="0" spc="150" dirty="0">
                <a:solidFill>
                  <a:srgbClr val="000000"/>
                </a:solidFill>
                <a:effectLst/>
                <a:latin typeface="微软雅黑" panose="020B0503020204020204" charset="-122"/>
                <a:ea typeface="微软雅黑" panose="020B0503020204020204" charset="-122"/>
              </a:rPr>
              <a:t>合理利用生物资源、保证生物安全</a:t>
            </a:r>
            <a:endParaRPr lang="zh-CN" altLang="en-US" sz="2400" b="0" spc="150" dirty="0">
              <a:solidFill>
                <a:srgbClr val="000000"/>
              </a:solidFill>
              <a:effectLst/>
              <a:latin typeface="微软雅黑" panose="020B0503020204020204" charset="-122"/>
              <a:ea typeface="微软雅黑" panose="020B0503020204020204" charset="-122"/>
            </a:endParaRPr>
          </a:p>
        </p:txBody>
      </p:sp>
      <p:sp>
        <p:nvSpPr>
          <p:cNvPr id="21" name="文本框 20"/>
          <p:cNvSpPr txBox="1"/>
          <p:nvPr>
            <p:custDataLst>
              <p:tags r:id="rId20"/>
            </p:custDataLst>
          </p:nvPr>
        </p:nvSpPr>
        <p:spPr bwMode="auto">
          <a:xfrm>
            <a:off x="6517622" y="1091695"/>
            <a:ext cx="2787706" cy="711870"/>
          </a:xfrm>
          <a:prstGeom prst="rect">
            <a:avLst/>
          </a:prstGeom>
          <a:noFill/>
        </p:spPr>
        <p:txBody>
          <a:bodyPr wrap="square" lIns="90000" tIns="0" rIns="90000" bIns="46800">
            <a:normAutofit/>
          </a:bodyPr>
          <a:p>
            <a:pPr algn="l" fontAlgn="auto">
              <a:lnSpc>
                <a:spcPct val="120000"/>
              </a:lnSpc>
            </a:pPr>
            <a:r>
              <a:rPr lang="zh-CN" altLang="en-US" sz="2000" b="0" spc="150">
                <a:solidFill>
                  <a:srgbClr val="000000"/>
                </a:solidFill>
                <a:effectLst/>
                <a:latin typeface="微软雅黑" panose="020B0503020204020204" charset="-122"/>
                <a:ea typeface="微软雅黑" panose="020B0503020204020204" charset="-122"/>
              </a:rPr>
              <a:t>资源创新是方向</a:t>
            </a:r>
            <a:endParaRPr lang="zh-CN" altLang="en-US" sz="2000" b="0" spc="150">
              <a:solidFill>
                <a:srgbClr val="000000"/>
              </a:solidFill>
              <a:effectLst/>
              <a:latin typeface="微软雅黑" panose="020B0503020204020204" charset="-122"/>
              <a:ea typeface="微软雅黑" panose="020B0503020204020204" charset="-122"/>
            </a:endParaRPr>
          </a:p>
        </p:txBody>
      </p:sp>
    </p:spTree>
    <p:custDataLst>
      <p:tags r:id="rId21"/>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TYPE" val="y"/>
  <p:tag name="KSO_WM_UNIT_INDEX" val="2"/>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824"/>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824"/>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4.xml><?xml version="1.0" encoding="utf-8"?>
<p:tagLst xmlns:p="http://schemas.openxmlformats.org/presentationml/2006/main">
  <p:tag name="KSO_WM_TEMPLATE_SUBCATEGORY" val="0"/>
  <p:tag name="KSO_WM_TEMPLATE_MASTER_TYPE" val="1"/>
  <p:tag name="KSO_WM_TEMPLATE_COLOR_TYPE" val="1"/>
  <p:tag name="KSO_WM_TEMPLATE_MASTER_THUMB_INDEX" val="18"/>
  <p:tag name="KSO_WM_TAG_VERSION" val="1.0"/>
  <p:tag name="KSO_WM_BEAUTIFY_FLAG" val="#wm#"/>
  <p:tag name="KSO_WM_TEMPLATE_CATEGORY" val="custom"/>
  <p:tag name="KSO_WM_TEMPLATE_INDEX" val="20202824"/>
  <p:tag name="KSO_WM_TEMPLATE_THUMBS_INDEX" val="1、4、5、6、7、8、9、10、11、12、13"/>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SLIDE_BACKGROUND_MASK_FLAG" val="1"/>
  <p:tag name="KSO_WM_UNIT_TYPE" val="y"/>
  <p:tag name="KSO_WM_UNIT_INDEX" val="1"/>
</p:tagLst>
</file>

<file path=ppt/tags/tag12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8.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9*i*1"/>
  <p:tag name="KSO_WM_UNIT_LAYERLEVEL" val="1"/>
  <p:tag name="KSO_WM_TAG_VERSION" val="1.0"/>
  <p:tag name="KSO_WM_BEAUTIFY_FLAG" val="#wm#"/>
  <p:tag name="KSO_WM_UNIT_SUBTYPE" val="h"/>
  <p:tag name="KSO_WM_UNIT_BK_DARK_LIGHT" val="2"/>
  <p:tag name="KSO_WM_SLIDE_BACKGROUND_TYPE" val="frame"/>
  <p:tag name="KSO_WM_SLIDE_BK_DARK_LIGHT" val="1"/>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1"/>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1"/>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0*i*1"/>
  <p:tag name="KSO_WM_UNIT_LAYERLEVEL" val="1"/>
  <p:tag name="KSO_WM_TAG_VERSION" val="1.0"/>
  <p:tag name="KSO_WM_BEAUTIFY_FLAG" val="#wm#"/>
  <p:tag name="KSO_WM_UNIT_SUBTYPE" val="h"/>
  <p:tag name="KSO_WM_UNIT_BK_DARK_LIGHT" val="2"/>
  <p:tag name="KSO_WM_SLIDE_BACKGROUND_TYPE" val="frame"/>
  <p:tag name="KSO_WM_SLIDE_BK_DARK_LIGHT" val="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1"/>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1"/>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3.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 name="KSO_WM_SLIDE_BACKGROUND_TYPE" val="general"/>
  <p:tag name="KSO_WM_SLIDE_BK_DARK_LIGHT" val="2"/>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UNIT_BK_DARK_LIGHT" val="2"/>
  <p:tag name="KSO_WM_SLIDE_BACKGROUND_TYPE" val="frame"/>
  <p:tag name="KSO_WM_SLIDE_BK_DARK_LIGHT" val="2"/>
</p:tagLst>
</file>

<file path=ppt/tags/tag214.xml><?xml version="1.0" encoding="utf-8"?>
<p:tagLst xmlns:p="http://schemas.openxmlformats.org/presentationml/2006/main">
  <p:tag name="KSO_WM_SLIDE_BACKGROUND_TYPE" val="frame"/>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5"/>
  <p:tag name="KSO_WM_UNIT_LAYERLEVEL" val="1"/>
  <p:tag name="KSO_WM_TAG_VERSION" val="1.0"/>
  <p:tag name="KSO_WM_BEAUTIFY_FLAG" val="#wm#"/>
  <p:tag name="KSO_WM_SLIDE_BACKGROUND_TYPE" val="frame"/>
  <p:tag name="KSO_WM_SLIDE_BK_DARK_LIGHT" val="2"/>
  <p:tag name="KSO_WM_UNIT_TYPE" val="i"/>
  <p:tag name="KSO_WM_UNIT_INDEX" val="5"/>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4"/>
  <p:tag name="KSO_WM_UNIT_LAYERLEVEL" val="1"/>
  <p:tag name="KSO_WM_TAG_VERSION" val="1.0"/>
  <p:tag name="KSO_WM_BEAUTIFY_FLAG" val="#wm#"/>
  <p:tag name="KSO_WM_SLIDE_BACKGROUND_TYPE" val="frame"/>
  <p:tag name="KSO_WM_SLIDE_BK_DARK_LIGHT" val="2"/>
  <p:tag name="KSO_WM_UNIT_TYPE" val="i"/>
  <p:tag name="KSO_WM_UNIT_INDEX" val="4"/>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SLIDE_BACKGROUND_TYPE" val="frame"/>
  <p:tag name="KSO_WM_SLIDE_BK_DARK_LIGHT" val="2"/>
  <p:tag name="KSO_WM_UNIT_TYPE" val="i"/>
  <p:tag name="KSO_WM_UNIT_INDEX" val="2"/>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_13*i*3"/>
  <p:tag name="KSO_WM_UNIT_LAYERLEVEL" val="1"/>
  <p:tag name="KSO_WM_TAG_VERSION" val="1.0"/>
  <p:tag name="KSO_WM_BEAUTIFY_FLAG" val="#wm#"/>
  <p:tag name="KSO_WM_SLIDE_BACKGROUND_TYPE" val="frame"/>
  <p:tag name="KSO_WM_SLIDE_BK_DARK_LIGHT" val="2"/>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4*i*1"/>
  <p:tag name="KSO_WM_UNIT_LAYERLEVEL" val="1"/>
  <p:tag name="KSO_WM_TAG_VERSION" val="1.0"/>
  <p:tag name="KSO_WM_BEAUTIFY_FLAG" val="#wm#"/>
  <p:tag name="KSO_WM_SLIDE_BACKGROUND_TYPE" val="leftRight"/>
  <p:tag name="KSO_WM_SLIDE_BK_DARK_LIGHT" val="2"/>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SLIDE_BACKGROUND_TYPE" val="leftRight"/>
  <p:tag name="KSO_WM_SLIDE_BK_DARK_LIGHT" val="2"/>
  <p:tag name="KSO_WM_UNIT_TYPE" val="i"/>
  <p:tag name="KSO_WM_UNIT_INDEX" val="2"/>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SLIDE_BACKGROUND_TYPE" val="leftRight"/>
  <p:tag name="KSO_WM_SLIDE_BK_DARK_LIGHT" val="2"/>
  <p:tag name="KSO_WM_UNIT_TYPE" val="i"/>
  <p:tag name="KSO_WM_UNIT_INDEX" val="3"/>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4"/>
  <p:tag name="KSO_WM_UNIT_LAYERLEVEL" val="1"/>
  <p:tag name="KSO_WM_TAG_VERSION" val="1.0"/>
  <p:tag name="KSO_WM_BEAUTIFY_FLAG" val="#wm#"/>
  <p:tag name="KSO_WM_SLIDE_BACKGROUND_TYPE" val="leftRight"/>
  <p:tag name="KSO_WM_SLIDE_BK_DARK_LIGHT" val="2"/>
  <p:tag name="KSO_WM_UNIT_TYPE" val="i"/>
  <p:tag name="KSO_WM_UNIT_INDEX" val="4"/>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leftRight"/>
  <p:tag name="KSO_WM_SLIDE_BK_DARK_LIGHT" val="2"/>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topBottom"/>
  <p:tag name="KSO_WM_SLIDE_BK_DARK_LIGHT" val="2"/>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_15*i*2"/>
  <p:tag name="KSO_WM_UNIT_LAYERLEVEL" val="1"/>
  <p:tag name="KSO_WM_TAG_VERSION" val="1.0"/>
  <p:tag name="KSO_WM_BEAUTIFY_FLAG" val="#wm#"/>
  <p:tag name="KSO_WM_SLIDE_BACKGROUND_TYPE" val="topBottom"/>
  <p:tag name="KSO_WM_SLIDE_BK_DARK_LIGHT" val="2"/>
</p:tagLst>
</file>

<file path=ppt/tags/tag237.xml><?xml version="1.0" encoding="utf-8"?>
<p:tagLst xmlns:p="http://schemas.openxmlformats.org/presentationml/2006/main">
  <p:tag name="KSO_WM_SLIDE_BACKGROUND_TYPE" val="topBottom"/>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SLIDE_BACKGROUND_TYPE" val="topBottom"/>
  <p:tag name="KSO_WM_SLIDE_BK_DARK_LIGHT" val="2"/>
  <p:tag name="KSO_WM_UNIT_TYPE" val="i"/>
  <p:tag name="KSO_WM_UNIT_INDEX" val="3"/>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4"/>
  <p:tag name="KSO_WM_UNIT_LAYERLEVEL" val="1"/>
  <p:tag name="KSO_WM_TAG_VERSION" val="1.0"/>
  <p:tag name="KSO_WM_BEAUTIFY_FLAG" val="#wm#"/>
  <p:tag name="KSO_WM_SLIDE_BACKGROUND_TYPE" val="topBottom"/>
  <p:tag name="KSO_WM_SLIDE_BK_DARK_LIGHT" val="2"/>
  <p:tag name="KSO_WM_UNIT_TYPE" val="i"/>
  <p:tag name="KSO_WM_UNIT_INDEX" val="4"/>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5"/>
  <p:tag name="KSO_WM_UNIT_LAYERLEVEL" val="1"/>
  <p:tag name="KSO_WM_TAG_VERSION" val="1.0"/>
  <p:tag name="KSO_WM_BEAUTIFY_FLAG" val="#wm#"/>
  <p:tag name="KSO_WM_SLIDE_BACKGROUND_TYPE" val="topBottom"/>
  <p:tag name="KSO_WM_SLIDE_BK_DARK_LIGHT" val="2"/>
  <p:tag name="KSO_WM_UNIT_TYPE" val="i"/>
  <p:tag name="KSO_WM_UNIT_INDEX" val="5"/>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_16*i*2"/>
  <p:tag name="KSO_WM_UNIT_LAYERLEVEL" val="1"/>
  <p:tag name="KSO_WM_TAG_VERSION" val="1.0"/>
  <p:tag name="KSO_WM_BEAUTIFY_FLAG" val="#wm#"/>
  <p:tag name="KSO_WM_SLIDE_BACKGROUND_TYPE" val="bottomTop"/>
  <p:tag name="KSO_WM_SLIDE_BK_DARK_LIGHT" val="2"/>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SLIDE_BACKGROUND_TYPE" val="bottomTop"/>
  <p:tag name="KSO_WM_SLIDE_BK_DARK_LIGHT" val="2"/>
  <p:tag name="KSO_WM_UNIT_TYPE" val="i"/>
  <p:tag name="KSO_WM_UNIT_INDEX" val="1"/>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SLIDE_BACKGROUND_TYPE" val="bottomTop"/>
  <p:tag name="KSO_WM_SLIDE_BK_DARK_LIGHT" val="2"/>
  <p:tag name="KSO_WM_UNIT_TYPE" val="i"/>
  <p:tag name="KSO_WM_UNIT_INDEX" val="3"/>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4"/>
  <p:tag name="KSO_WM_UNIT_LAYERLEVEL" val="1"/>
  <p:tag name="KSO_WM_TAG_VERSION" val="1.0"/>
  <p:tag name="KSO_WM_BEAUTIFY_FLAG" val="#wm#"/>
  <p:tag name="KSO_WM_SLIDE_BACKGROUND_TYPE" val="bottomTop"/>
  <p:tag name="KSO_WM_SLIDE_BK_DARK_LIGHT" val="2"/>
  <p:tag name="KSO_WM_UNIT_TYPE" val="i"/>
  <p:tag name="KSO_WM_UNIT_INDEX" val="4"/>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bottomTop"/>
  <p:tag name="KSO_WM_SLIDE_BK_DARK_LIGHT" val="2"/>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7*i*1"/>
  <p:tag name="KSO_WM_UNIT_LAYERLEVEL" val="1"/>
  <p:tag name="KSO_WM_TAG_VERSION" val="1.0"/>
  <p:tag name="KSO_WM_BEAUTIFY_FLAG" val="#wm#"/>
  <p:tag name="KSO_WM_SLIDE_BACKGROUND_TYPE" val="navigation"/>
  <p:tag name="KSO_WM_SLIDE_BK_DARK_LIGHT" val="2"/>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navigation"/>
  <p:tag name="KSO_WM_SLIDE_BK_DARK_LIGHT" val="2"/>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belt"/>
  <p:tag name="KSO_WM_SLIDE_BK_DARK_LIGHT" val="2"/>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_18*i*2"/>
  <p:tag name="KSO_WM_UNIT_LAYERLEVEL" val="1"/>
  <p:tag name="KSO_WM_TAG_VERSION" val="1.0"/>
  <p:tag name="KSO_WM_BEAUTIFY_FLAG" val="#wm#"/>
  <p:tag name="KSO_WM_SLIDE_BACKGROUND_TYPE" val="belt"/>
  <p:tag name="KSO_WM_SLIDE_BK_DARK_LIGHT" val="2"/>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SLIDE_BACKGROUND_TYPE" val="belt"/>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SLIDE_BACKGROUND_TYPE" val="belt"/>
  <p:tag name="KSO_WM_SLIDE_BK_DARK_LIGHT" val="2"/>
  <p:tag name="KSO_WM_UNIT_TYPE" val="i"/>
  <p:tag name="KSO_WM_UNIT_INDEX" val="3"/>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4"/>
  <p:tag name="KSO_WM_UNIT_LAYERLEVEL" val="1"/>
  <p:tag name="KSO_WM_TAG_VERSION" val="1.0"/>
  <p:tag name="KSO_WM_BEAUTIFY_FLAG" val="#wm#"/>
  <p:tag name="KSO_WM_SLIDE_BACKGROUND_TYPE" val="belt"/>
  <p:tag name="KSO_WM_SLIDE_BK_DARK_LIGHT" val="2"/>
  <p:tag name="KSO_WM_UNIT_TYPE" val="i"/>
  <p:tag name="KSO_WM_UNIT_INDEX" val="4"/>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5"/>
  <p:tag name="KSO_WM_UNIT_LAYERLEVEL" val="1"/>
  <p:tag name="KSO_WM_TAG_VERSION" val="1.0"/>
  <p:tag name="KSO_WM_BEAUTIFY_FLAG" val="#wm#"/>
  <p:tag name="KSO_WM_SLIDE_BACKGROUND_TYPE" val="belt"/>
  <p:tag name="KSO_WM_SLIDE_BK_DARK_LIGHT" val="2"/>
  <p:tag name="KSO_WM_UNIT_TYPE" val="i"/>
  <p:tag name="KSO_WM_UNIT_INDEX" val="5"/>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99229"/>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99229"/>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84.xml><?xml version="1.0" encoding="utf-8"?>
<p:tagLst xmlns:p="http://schemas.openxmlformats.org/presentationml/2006/main">
  <p:tag name="KSO_WM_TEMPLATE_THUMBS_INDEX" val="1、5、7、8、10、13、15"/>
  <p:tag name="KSO_WM_TEMPLATE_SUBCATEGORY" val="0"/>
  <p:tag name="KSO_WM_TAG_VERSION" val="1.0"/>
  <p:tag name="KSO_WM_BEAUTIFY_FLAG" val="#wm#"/>
  <p:tag name="KSO_WM_TEMPLATE_CATEGORY" val="custom"/>
  <p:tag name="KSO_WM_TEMPLATE_INDEX" val="20199229"/>
  <p:tag name="KSO_WM_UNIT_SHOW_EDIT_AREA_INDICATION" val="0"/>
  <p:tag name="KSO_WM_TEMPLATE_MASTER_TYPE" val="1"/>
  <p:tag name="KSO_WM_TEMPLATE_COLOR_TYPE" val="1"/>
  <p:tag name="KSO_WM_TEMPLATE_MASTER_THUMB_INDEX" val="12"/>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TYPE" val="y"/>
  <p:tag name="KSO_WM_UNIT_INDEX" val="2"/>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UNIT_TYPE" val="y"/>
  <p:tag name="KSO_WM_UNIT_INDEX" val="3"/>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UNIT_TYPE" val="y"/>
  <p:tag name="KSO_WM_UNIT_INDEX" val="3"/>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4*i*1"/>
  <p:tag name="KSO_WM_UNIT_LAYERLEVEL" val="1"/>
  <p:tag name="KSO_WM_TAG_VERSION" val="1.0"/>
  <p:tag name="KSO_WM_BEAUTIFY_FLAG" val="#wm#"/>
  <p:tag name="KSO_WM_UNIT_SUBTYPE" val="h"/>
  <p:tag name="KSO_WM_UNIT_BK_DARK_LIGHT" val="2"/>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5*i*1"/>
  <p:tag name="KSO_WM_UNIT_LAYERLEVEL" val="1"/>
  <p:tag name="KSO_WM_TAG_VERSION" val="1.0"/>
  <p:tag name="KSO_WM_BEAUTIFY_FLAG" val="#wm#"/>
  <p:tag name="KSO_WM_UNIT_SUBTYPE" val="h"/>
  <p:tag name="KSO_WM_UNIT_BK_DARK_LIGHT" val="2"/>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6*i*1"/>
  <p:tag name="KSO_WM_UNIT_LAYERLEVEL" val="1"/>
  <p:tag name="KSO_WM_TAG_VERSION" val="1.0"/>
  <p:tag name="KSO_WM_BEAUTIFY_FLAG" val="#wm#"/>
  <p:tag name="KSO_WM_UNIT_SUBTYPE" val="h"/>
  <p:tag name="KSO_WM_UNIT_BK_DARK_LIGHT" val="2"/>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8*i*1"/>
  <p:tag name="KSO_WM_UNIT_LAYERLEVEL" val="1"/>
  <p:tag name="KSO_WM_TAG_VERSION" val="1.0"/>
  <p:tag name="KSO_WM_BEAUTIFY_FLAG" val="#wm#"/>
  <p:tag name="KSO_WM_UNIT_SUBTYPE" val="h"/>
  <p:tag name="KSO_WM_UNIT_BK_DARK_LIGHT" val="2"/>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9*i*1"/>
  <p:tag name="KSO_WM_UNIT_LAYERLEVEL" val="1"/>
  <p:tag name="KSO_WM_TAG_VERSION" val="1.0"/>
  <p:tag name="KSO_WM_BEAUTIFY_FLAG" val="#wm#"/>
  <p:tag name="KSO_WM_UNIT_SUBTYPE" val="h"/>
  <p:tag name="KSO_WM_UNIT_BK_DARK_LIGHT" val="2"/>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0*i*1"/>
  <p:tag name="KSO_WM_UNIT_LAYERLEVEL" val="1"/>
  <p:tag name="KSO_WM_TAG_VERSION" val="1.0"/>
  <p:tag name="KSO_WM_BEAUTIFY_FLAG" val="#wm#"/>
  <p:tag name="KSO_WM_UNIT_SUBTYPE" val="h"/>
  <p:tag name="KSO_WM_UNIT_BK_DARK_LIGHT" val="2"/>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_12*i*4"/>
  <p:tag name="KSO_WM_UNIT_LAYERLEVEL" val="1"/>
  <p:tag name="KSO_WM_TAG_VERSION" val="1.0"/>
  <p:tag name="KSO_WM_BEAUTIFY_FLAG" val="#wm#"/>
  <p:tag name="KSO_WM_SLIDE_BACKGROUND_TYPE" val="general"/>
  <p:tag name="KSO_WM_SLIDE_BK_DARK_LIGHT" val="2"/>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_12*i*5"/>
  <p:tag name="KSO_WM_UNIT_LAYERLEVEL" val="1"/>
  <p:tag name="KSO_WM_TAG_VERSION" val="1.0"/>
  <p:tag name="KSO_WM_BEAUTIFY_FLAG" val="#wm#"/>
  <p:tag name="KSO_WM_SLIDE_BACKGROUND_TYPE" val="general"/>
  <p:tag name="KSO_WM_SLIDE_BK_DARK_LIGHT" val="2"/>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_12*i*6"/>
  <p:tag name="KSO_WM_UNIT_LAYERLEVEL" val="1"/>
  <p:tag name="KSO_WM_TAG_VERSION" val="1.0"/>
  <p:tag name="KSO_WM_BEAUTIFY_FLAG" val="#wm#"/>
  <p:tag name="KSO_WM_SLIDE_BACKGROUND_TYPE" val="general"/>
  <p:tag name="KSO_WM_SLIDE_BK_DARK_LIGHT" val="2"/>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_12*i*7"/>
  <p:tag name="KSO_WM_UNIT_LAYERLEVEL" val="1"/>
  <p:tag name="KSO_WM_TAG_VERSION" val="1.0"/>
  <p:tag name="KSO_WM_BEAUTIFY_FLAG" val="#wm#"/>
  <p:tag name="KSO_WM_SLIDE_BACKGROUND_TYPE" val="general"/>
  <p:tag name="KSO_WM_SLIDE_BK_DARK_LIGHT" val="2"/>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leftRight"/>
  <p:tag name="KSO_WM_SLIDE_BK_DARK_LIGHT" val="2"/>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SLIDE_BACKGROUND_TYPE" val="leftRight"/>
  <p:tag name="KSO_WM_SLIDE_BK_DARK_LIGHT" val="2"/>
  <p:tag name="KSO_WM_UNIT_TYPE" val="i"/>
  <p:tag name="KSO_WM_UNIT_INDEX" val="3"/>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topBottom"/>
  <p:tag name="KSO_WM_SLIDE_BK_DARK_LIGHT" val="2"/>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4"/>
  <p:tag name="KSO_WM_UNIT_LAYERLEVEL" val="1"/>
  <p:tag name="KSO_WM_TAG_VERSION" val="1.0"/>
  <p:tag name="KSO_WM_BEAUTIFY_FLAG" val="#wm#"/>
  <p:tag name="KSO_WM_UNIT_TYPE" val="y"/>
  <p:tag name="KSO_WM_UNIT_INDEX" val="4"/>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SLIDE_BACKGROUND_TYPE" val="topBottom"/>
  <p:tag name="KSO_WM_SLIDE_BK_DARK_LIGHT" val="2"/>
  <p:tag name="KSO_WM_UNIT_TYPE" val="i"/>
  <p:tag name="KSO_WM_UNIT_INDEX" val="3"/>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bottomTop"/>
  <p:tag name="KSO_WM_SLIDE_BK_DARK_LIGHT" val="2"/>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navigation"/>
  <p:tag name="KSO_WM_SLIDE_BK_DARK_LIGHT" val="2"/>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belt"/>
  <p:tag name="KSO_WM_SLIDE_BK_DARK_LIGHT" val="2"/>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SLIDE_BACKGROUND_TYPE" val="belt"/>
  <p:tag name="KSO_WM_SLIDE_BK_DARK_LIGHT" val="2"/>
  <p:tag name="KSO_WM_UNIT_TYPE" val="i"/>
  <p:tag name="KSO_WM_UNIT_INDEX" val="2"/>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129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1291"/>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34.xml><?xml version="1.0" encoding="utf-8"?>
<p:tagLst xmlns:p="http://schemas.openxmlformats.org/presentationml/2006/main">
  <p:tag name="KSO_WM_TEMPLATE_SUBCATEGORY" val="0"/>
  <p:tag name="KSO_WM_TAG_VERSION" val="1.0"/>
  <p:tag name="KSO_WM_BEAUTIFY_FLAG" val="#wm#"/>
  <p:tag name="KSO_WM_TEMPLATE_CATEGORY" val="custom"/>
  <p:tag name="KSO_WM_TEMPLATE_INDEX" val="20201291"/>
  <p:tag name="KSO_WM_TEMPLATE_THUMBS_INDEX" val="1、8、9、10、11、12、13、15"/>
  <p:tag name="KSO_WM_TEMPLATE_MASTER_TYPE" val="1"/>
  <p:tag name="KSO_WM_TEMPLATE_COLOR_TYPE" val="1"/>
  <p:tag name="KSO_WM_TEMPLATE_MASTER_THUMB_INDEX" val="12"/>
  <p:tag name="KSO_WM_UNIT_SHOW_EDIT_AREA_INDICATION" val="0"/>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6673_1*i*9"/>
  <p:tag name="KSO_WM_TEMPLATE_CATEGORY" val="diagram"/>
  <p:tag name="KSO_WM_TEMPLATE_INDEX" val="20196673"/>
  <p:tag name="KSO_WM_UNIT_LAYERLEVEL" val="1"/>
  <p:tag name="KSO_WM_TAG_VERSION" val="1.0"/>
  <p:tag name="KSO_WM_BEAUTIFY_FLAG" val="#wm#"/>
  <p:tag name="KSO_WM_UNIT_ADJUSTLAYOUT_ID" val="9"/>
  <p:tag name="KSO_WM_UNIT_PICTURE_CLIP_FLAG" val="1"/>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673_1*i*1"/>
  <p:tag name="KSO_WM_TEMPLATE_CATEGORY" val="diagram"/>
  <p:tag name="KSO_WM_TEMPLATE_INDEX" val="20196673"/>
  <p:tag name="KSO_WM_UNIT_LAYERLEVEL" val="1"/>
  <p:tag name="KSO_WM_TAG_VERSION" val="1.0"/>
  <p:tag name="KSO_WM_BEAUTIFY_FLAG" val="#wm#"/>
  <p:tag name="KSO_WM_UNIT_ADJUSTLAYOUT_ID" val="7"/>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6673_1*i*3"/>
  <p:tag name="KSO_WM_TEMPLATE_CATEGORY" val="diagram"/>
  <p:tag name="KSO_WM_TEMPLATE_INDEX" val="20196673"/>
  <p:tag name="KSO_WM_UNIT_LAYERLEVEL" val="1"/>
  <p:tag name="KSO_WM_TAG_VERSION" val="1.0"/>
  <p:tag name="KSO_WM_BEAUTIFY_FLAG" val="#wm#"/>
  <p:tag name="KSO_WM_UNIT_ADJUSTLAYOUT_ID" val="3"/>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6673_1*i*4"/>
  <p:tag name="KSO_WM_TEMPLATE_CATEGORY" val="diagram"/>
  <p:tag name="KSO_WM_TEMPLATE_INDEX" val="20196673"/>
  <p:tag name="KSO_WM_UNIT_LAYERLEVEL" val="1"/>
  <p:tag name="KSO_WM_TAG_VERSION" val="1.0"/>
  <p:tag name="KSO_WM_BEAUTIFY_FLAG" val="#wm#"/>
  <p:tag name="KSO_WM_UNIT_ADJUSTLAYOUT_ID" val="4"/>
</p:tagLst>
</file>

<file path=ppt/tags/tag439.xml><?xml version="1.0" encoding="utf-8"?>
<p:tagLst xmlns:p="http://schemas.openxmlformats.org/presentationml/2006/main">
  <p:tag name="KSO_WM_UNIT_ISCONTENTSTITLE" val="0"/>
  <p:tag name="KSO_WM_UNIT_PRESET_TEXT" val="单击此处可添加您的大标题内容"/>
  <p:tag name="KSO_WM_UNIT_TEXT_PART_ID" val="2-X"/>
  <p:tag name="KSO_WM_UNIT_TEXT_PART_SIZE" val="49.2*559"/>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6673_1*a*1"/>
  <p:tag name="KSO_WM_TEMPLATE_CATEGORY" val="diagram"/>
  <p:tag name="KSO_WM_TEMPLATE_INDEX" val="20196673"/>
  <p:tag name="KSO_WM_UNIT_LAYERLEVEL" val="1"/>
  <p:tag name="KSO_WM_TAG_VERSION" val="1.0"/>
  <p:tag name="KSO_WM_BEAUTIFY_FLAG" val="#wm#"/>
  <p:tag name="KSO_WM_UNIT_NOCLEAR" val="0"/>
  <p:tag name="KSO_WM_UNIT_ADJUSTLAYOUT_ID" val="10"/>
  <p:tag name="KSO_WM_UNIT_TEXT_PART_ID_V2" val="a-3-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6673_1*i*6"/>
  <p:tag name="KSO_WM_TEMPLATE_CATEGORY" val="diagram"/>
  <p:tag name="KSO_WM_TEMPLATE_INDEX" val="20196673"/>
  <p:tag name="KSO_WM_UNIT_LAYERLEVEL" val="1"/>
  <p:tag name="KSO_WM_TAG_VERSION" val="1.0"/>
  <p:tag name="KSO_WM_BEAUTIFY_FLAG" val="#wm#"/>
  <p:tag name="KSO_WM_UNIT_ADJUSTLAYOUT_ID" val="14"/>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6673_1*i*7"/>
  <p:tag name="KSO_WM_TEMPLATE_CATEGORY" val="diagram"/>
  <p:tag name="KSO_WM_TEMPLATE_INDEX" val="20196673"/>
  <p:tag name="KSO_WM_UNIT_LAYERLEVEL" val="1"/>
  <p:tag name="KSO_WM_TAG_VERSION" val="1.0"/>
  <p:tag name="KSO_WM_BEAUTIFY_FLAG" val="#wm#"/>
  <p:tag name="KSO_WM_UNIT_ADJUSTLAYOUT_ID" val="15"/>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6673_1*i*8"/>
  <p:tag name="KSO_WM_TEMPLATE_CATEGORY" val="diagram"/>
  <p:tag name="KSO_WM_TEMPLATE_INDEX" val="20196673"/>
  <p:tag name="KSO_WM_UNIT_LAYERLEVEL" val="1"/>
  <p:tag name="KSO_WM_TAG_VERSION" val="1.0"/>
  <p:tag name="KSO_WM_BEAUTIFY_FLAG" val="#wm#"/>
  <p:tag name="KSO_WM_UNIT_ADJUSTLAYOUT_ID" val="17"/>
</p:tagLst>
</file>

<file path=ppt/tags/tag443.xml><?xml version="1.0" encoding="utf-8"?>
<p:tagLst xmlns:p="http://schemas.openxmlformats.org/presentationml/2006/main">
  <p:tag name="KSO_WM_UNIT_TEXT_PART_ID_V2" val="d-4-1"/>
  <p:tag name="KSO_WM_UNIT_NOCLEAR" val="1"/>
  <p:tag name="KSO_WM_UNIT_VALUE" val="364"/>
  <p:tag name="KSO_WM_UNIT_HIGHLIGHT" val="0"/>
  <p:tag name="KSO_WM_UNIT_COMPATIBLE" val="0"/>
  <p:tag name="KSO_WM_UNIT_DIAGRAM_ISNUMVISUAL" val="0"/>
  <p:tag name="KSO_WM_UNIT_DIAGRAM_ISREFERUNIT" val="0"/>
  <p:tag name="KSO_WM_UNIT_TYPE" val="f"/>
  <p:tag name="KSO_WM_UNIT_INDEX" val="1"/>
  <p:tag name="KSO_WM_UNIT_ID" val="diagram20196673_1*f*1"/>
  <p:tag name="KSO_WM_TEMPLATE_CATEGORY" val="diagram"/>
  <p:tag name="KSO_WM_TEMPLATE_INDEX" val="20196673"/>
  <p:tag name="KSO_WM_UNIT_LAYERLEVEL" val="1"/>
  <p:tag name="KSO_WM_TAG_VERSION" val="1.0"/>
  <p:tag name="KSO_WM_BEAUTIFY_FLAG" val="#wm#"/>
  <p:tag name="KSO_WM_UNIT_PRESET_TEXT" val="单击此处添加小标题：&#13;点击此处添加正文，文字是您思想的提炼，为了最终演示发布的良好效果，请言简意赅的阐述观点。&#13;点击此处添加正文，文字是您思想的提炼。&#13;单击此处添加小标题：&#13;点击此处添加正文，文字是您思想的提炼，为了最终演示发布的良好效果，请言简意赅的阐述观点。&#13;点击此处添加正文，文字是您思想的提炼。"/>
  <p:tag name="KSO_WM_UNIT_ADJUSTLAYOUT_ID" val="16"/>
</p:tagLst>
</file>

<file path=ppt/tags/tag444.xml><?xml version="1.0" encoding="utf-8"?>
<p:tagLst xmlns:p="http://schemas.openxmlformats.org/presentationml/2006/main">
  <p:tag name="KSO_WM_SLIDE_ID" val="diagram20196673_1"/>
  <p:tag name="KSO_WM_TEMPLATE_SUBCATEGORY" val="0"/>
  <p:tag name="KSO_WM_SLIDE_TYPE" val="text"/>
  <p:tag name="KSO_WM_SLIDE_SUBTYPE" val="pureTxt"/>
  <p:tag name="KSO_WM_SLIDE_ITEM_CNT" val="0"/>
  <p:tag name="KSO_WM_SLIDE_INDEX" val="1"/>
  <p:tag name="KSO_WM_SLIDE_SIZE" val="960*516"/>
  <p:tag name="KSO_WM_SLIDE_POSITION" val="0*0"/>
  <p:tag name="KSO_WM_TAG_VERSION" val="1.0"/>
  <p:tag name="KSO_WM_BEAUTIFY_FLAG" val="#wm#"/>
  <p:tag name="KSO_WM_TEMPLATE_CATEGORY" val="custom"/>
  <p:tag name="KSO_WM_TEMPLATE_INDEX" val="20202824"/>
  <p:tag name="KSO_WM_SLIDE_LAYOUT" val="a_f"/>
  <p:tag name="KSO_WM_SLIDE_LAYOUT_CNT" val="1_1"/>
  <p:tag name="KSO_WM_SLIDE_CONSTRAINT" val="%7b%22slideConstraint%22%3a%7b%22seriesAreas%22%3a%5b%5d%2c%22singleAreas%22%3a%5b%7b%22shapes%22%3a%5b9%5d%2c%22serialConstraintIndex%22%3a-1%2c%22areatextmark%22%3a0%2c%22pictureprocessmark%22%3a0%7d%5d%7d%7d"/>
  <p:tag name="KSO_WM_TEMPLATE_MASTER_TYPE" val="0"/>
  <p:tag name="KSO_WM_TEMPLATE_COLOR_TYPE" val="1"/>
</p:tagLst>
</file>

<file path=ppt/tags/tag445.xml><?xml version="1.0" encoding="utf-8"?>
<p:tagLst xmlns:p="http://schemas.openxmlformats.org/presentationml/2006/main">
  <p:tag name="KSO_WM_UNIT_LARGE_SHAPE" val="1"/>
  <p:tag name="KSO_WM_UNIT_COLOR_SCHEME_SHAPE_ID" val="11"/>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597_1*i*1"/>
  <p:tag name="KSO_WM_TEMPLATE_CATEGORY" val="diagram"/>
  <p:tag name="KSO_WM_TEMPLATE_INDEX" val="20194597"/>
  <p:tag name="KSO_WM_UNIT_LAYERLEVEL" val="1"/>
  <p:tag name="KSO_WM_TAG_VERSION" val="1.0"/>
  <p:tag name="KSO_WM_BEAUTIFY_FLAG" val="#wm#"/>
</p:tagLst>
</file>

<file path=ppt/tags/tag446.xml><?xml version="1.0" encoding="utf-8"?>
<p:tagLst xmlns:p="http://schemas.openxmlformats.org/presentationml/2006/main">
  <p:tag name="KSO_WM_UNIT_COLOR_SCHEME_SHAPE_ID" val="1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9"/>
  <p:tag name="KSO_WM_UNIT_ID" val="diagram20194597_1*i*9"/>
  <p:tag name="KSO_WM_TEMPLATE_CATEGORY" val="diagram"/>
  <p:tag name="KSO_WM_TEMPLATE_INDEX" val="20194597"/>
  <p:tag name="KSO_WM_UNIT_LAYERLEVEL" val="1"/>
  <p:tag name="KSO_WM_TAG_VERSION" val="1.0"/>
  <p:tag name="KSO_WM_BEAUTIFY_FLAG" val="#wm#"/>
</p:tagLst>
</file>

<file path=ppt/tags/tag447.xml><?xml version="1.0" encoding="utf-8"?>
<p:tagLst xmlns:p="http://schemas.openxmlformats.org/presentationml/2006/main">
  <p:tag name="KSO_WM_UNIT_COLOR_SCHEME_SHAPE_ID" val="2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1"/>
  <p:tag name="KSO_WM_UNIT_ID" val="diagram20194597_1*i*11"/>
  <p:tag name="KSO_WM_TEMPLATE_CATEGORY" val="diagram"/>
  <p:tag name="KSO_WM_TEMPLATE_INDEX" val="20194597"/>
  <p:tag name="KSO_WM_UNIT_LAYERLEVEL" val="1"/>
  <p:tag name="KSO_WM_TAG_VERSION" val="1.0"/>
  <p:tag name="KSO_WM_BEAUTIFY_FLAG" val="#wm#"/>
</p:tagLst>
</file>

<file path=ppt/tags/tag448.xml><?xml version="1.0" encoding="utf-8"?>
<p:tagLst xmlns:p="http://schemas.openxmlformats.org/presentationml/2006/main">
  <p:tag name="KSO_WM_UNIT_COLOR_SCHEME_SHAPE_ID" val="2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3"/>
  <p:tag name="KSO_WM_UNIT_ID" val="diagram20194597_1*i*13"/>
  <p:tag name="KSO_WM_TEMPLATE_CATEGORY" val="diagram"/>
  <p:tag name="KSO_WM_TEMPLATE_INDEX" val="20194597"/>
  <p:tag name="KSO_WM_UNIT_LAYERLEVEL" val="1"/>
  <p:tag name="KSO_WM_TAG_VERSION" val="1.0"/>
  <p:tag name="KSO_WM_BEAUTIFY_FLAG" val="#wm#"/>
</p:tagLst>
</file>

<file path=ppt/tags/tag449.xml><?xml version="1.0" encoding="utf-8"?>
<p:tagLst xmlns:p="http://schemas.openxmlformats.org/presentationml/2006/main">
  <p:tag name="KSO_WM_UNIT_COLOR_SCHEME_SHAPE_ID" val="2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
  <p:tag name="KSO_WM_UNIT_ID" val="diagram20194597_1*i*3"/>
  <p:tag name="KSO_WM_TEMPLATE_CATEGORY" val="diagram"/>
  <p:tag name="KSO_WM_TEMPLATE_INDEX" val="20194597"/>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0.xml><?xml version="1.0" encoding="utf-8"?>
<p:tagLst xmlns:p="http://schemas.openxmlformats.org/presentationml/2006/main">
  <p:tag name="KSO_WM_UNIT_COLOR_SCHEME_SHAPE_ID" val="1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
  <p:tag name="KSO_WM_UNIT_ID" val="diagram20194597_1*i*4"/>
  <p:tag name="KSO_WM_TEMPLATE_CATEGORY" val="diagram"/>
  <p:tag name="KSO_WM_TEMPLATE_INDEX" val="20194597"/>
  <p:tag name="KSO_WM_UNIT_LAYERLEVEL" val="1"/>
  <p:tag name="KSO_WM_TAG_VERSION" val="1.0"/>
  <p:tag name="KSO_WM_BEAUTIFY_FLAG" val="#wm#"/>
</p:tagLst>
</file>

<file path=ppt/tags/tag451.xml><?xml version="1.0" encoding="utf-8"?>
<p:tagLst xmlns:p="http://schemas.openxmlformats.org/presentationml/2006/main">
  <p:tag name="KSO_WM_UNIT_COLOR_SCHEME_SHAPE_ID" val="2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597_1*i*5"/>
  <p:tag name="KSO_WM_TEMPLATE_CATEGORY" val="diagram"/>
  <p:tag name="KSO_WM_TEMPLATE_INDEX" val="20194597"/>
  <p:tag name="KSO_WM_UNIT_LAYERLEVEL" val="1"/>
  <p:tag name="KSO_WM_TAG_VERSION" val="1.0"/>
  <p:tag name="KSO_WM_BEAUTIFY_FLAG" val="#wm#"/>
</p:tagLst>
</file>

<file path=ppt/tags/tag452.xml><?xml version="1.0" encoding="utf-8"?>
<p:tagLst xmlns:p="http://schemas.openxmlformats.org/presentationml/2006/main">
  <p:tag name="KSO_WM_UNIT_COLOR_SCHEME_SHAPE_ID" val="1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
  <p:tag name="KSO_WM_UNIT_ID" val="diagram20194597_1*i*6"/>
  <p:tag name="KSO_WM_TEMPLATE_CATEGORY" val="diagram"/>
  <p:tag name="KSO_WM_TEMPLATE_INDEX" val="20194597"/>
  <p:tag name="KSO_WM_UNIT_LAYERLEVEL" val="1"/>
  <p:tag name="KSO_WM_TAG_VERSION" val="1.0"/>
  <p:tag name="KSO_WM_BEAUTIFY_FLAG" val="#wm#"/>
</p:tagLst>
</file>

<file path=ppt/tags/tag453.xml><?xml version="1.0" encoding="utf-8"?>
<p:tagLst xmlns:p="http://schemas.openxmlformats.org/presentationml/2006/main">
  <p:tag name="KSO_WM_UNIT_COLOR_SCHEME_SHAPE_ID" val="3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7"/>
  <p:tag name="KSO_WM_UNIT_ID" val="diagram20194597_1*i*7"/>
  <p:tag name="KSO_WM_TEMPLATE_CATEGORY" val="diagram"/>
  <p:tag name="KSO_WM_TEMPLATE_INDEX" val="20194597"/>
  <p:tag name="KSO_WM_UNIT_LAYERLEVEL" val="1"/>
  <p:tag name="KSO_WM_TAG_VERSION" val="1.0"/>
  <p:tag name="KSO_WM_BEAUTIFY_FLAG" val="#wm#"/>
</p:tagLst>
</file>

<file path=ppt/tags/tag454.xml><?xml version="1.0" encoding="utf-8"?>
<p:tagLst xmlns:p="http://schemas.openxmlformats.org/presentationml/2006/main">
  <p:tag name="KSO_WM_UNIT_TEXT_PART_ID_V2" val="d-1-2"/>
  <p:tag name="KSO_WM_UNIT_COLOR_SCHEME_SHAPE_ID" val="2"/>
  <p:tag name="KSO_WM_UNIT_COLOR_SCHEME_PARENT_PAGE" val="0_1"/>
  <p:tag name="KSO_WM_UNIT_PRESET_TEXT" val="单击此处添加小标题：&#13;点击此处添加正文，文字是您的提炼，请言简。&#13;单击此处添加小标题：&#13;意赅的阐述观点。您的正文已经字字珠玑。&#13;单击此处添加小标题：&#13;但信息却错综复杂，需要用更多的文字来表述。"/>
  <p:tag name="KSO_WM_UNIT_NOCLEAR" val="1"/>
  <p:tag name="KSO_WM_UNIT_VALUE" val="143"/>
  <p:tag name="KSO_WM_UNIT_HIGHLIGHT" val="0"/>
  <p:tag name="KSO_WM_UNIT_COMPATIBLE" val="0"/>
  <p:tag name="KSO_WM_UNIT_DIAGRAM_ISNUMVISUAL" val="0"/>
  <p:tag name="KSO_WM_UNIT_DIAGRAM_ISREFERUNIT" val="0"/>
  <p:tag name="KSO_WM_UNIT_TYPE" val="f"/>
  <p:tag name="KSO_WM_UNIT_INDEX" val="1"/>
  <p:tag name="KSO_WM_UNIT_ID" val="diagram20194597_1*f*1"/>
  <p:tag name="KSO_WM_TEMPLATE_CATEGORY" val="diagram"/>
  <p:tag name="KSO_WM_TEMPLATE_INDEX" val="20194597"/>
  <p:tag name="KSO_WM_UNIT_LAYERLEVEL" val="1"/>
  <p:tag name="KSO_WM_TAG_VERSION" val="1.0"/>
  <p:tag name="KSO_WM_BEAUTIFY_FLAG" val="#wm#"/>
</p:tagLst>
</file>

<file path=ppt/tags/tag455.xml><?xml version="1.0" encoding="utf-8"?>
<p:tagLst xmlns:p="http://schemas.openxmlformats.org/presentationml/2006/main">
  <p:tag name="KSO_WM_UNIT_COLOR_SCHEME_SHAPE_ID" val="21"/>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0"/>
  <p:tag name="KSO_WM_UNIT_ID" val="diagram20194597_1*i*10"/>
  <p:tag name="KSO_WM_TEMPLATE_CATEGORY" val="diagram"/>
  <p:tag name="KSO_WM_TEMPLATE_INDEX" val="20194597"/>
  <p:tag name="KSO_WM_UNIT_LAYERLEVEL" val="1"/>
  <p:tag name="KSO_WM_TAG_VERSION" val="1.0"/>
  <p:tag name="KSO_WM_BEAUTIFY_FLAG" val="#wm#"/>
</p:tagLst>
</file>

<file path=ppt/tags/tag456.xml><?xml version="1.0" encoding="utf-8"?>
<p:tagLst xmlns:p="http://schemas.openxmlformats.org/presentationml/2006/main">
  <p:tag name="KSO_WM_UNIT_COLOR_SCHEME_SHAPE_ID" val="23"/>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2"/>
  <p:tag name="KSO_WM_UNIT_ID" val="diagram20194597_1*i*12"/>
  <p:tag name="KSO_WM_TEMPLATE_CATEGORY" val="diagram"/>
  <p:tag name="KSO_WM_TEMPLATE_INDEX" val="20194597"/>
  <p:tag name="KSO_WM_UNIT_LAYERLEVEL" val="1"/>
  <p:tag name="KSO_WM_TAG_VERSION" val="1.0"/>
  <p:tag name="KSO_WM_BEAUTIFY_FLAG" val="#wm#"/>
</p:tagLst>
</file>

<file path=ppt/tags/tag457.xml><?xml version="1.0" encoding="utf-8"?>
<p:tagLst xmlns:p="http://schemas.openxmlformats.org/presentationml/2006/main">
  <p:tag name="KSO_WM_UNIT_COLOR_SCHEME_SHAPE_ID" val="2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4"/>
  <p:tag name="KSO_WM_UNIT_ID" val="diagram20194597_1*i*14"/>
  <p:tag name="KSO_WM_TEMPLATE_CATEGORY" val="diagram"/>
  <p:tag name="KSO_WM_TEMPLATE_INDEX" val="20194597"/>
  <p:tag name="KSO_WM_UNIT_LAYERLEVEL" val="1"/>
  <p:tag name="KSO_WM_TAG_VERSION" val="1.0"/>
  <p:tag name="KSO_WM_BEAUTIFY_FLAG" val="#wm#"/>
</p:tagLst>
</file>

<file path=ppt/tags/tag458.xml><?xml version="1.0" encoding="utf-8"?>
<p:tagLst xmlns:p="http://schemas.openxmlformats.org/presentationml/2006/main">
  <p:tag name="KSO_WM_BEAUTIFY_FLAG" val="#wm#"/>
  <p:tag name="KSO_WM_TEMPLATE_CATEGORY" val="custom"/>
  <p:tag name="KSO_WM_TEMPLATE_INDEX" val="20202824"/>
  <p:tag name="KSO_WM_SLIDE_COLORSCHEME_VERSION" val="3.2"/>
  <p:tag name="KSO_WM_SLIDE_ID" val="diagram20194597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85*540"/>
  <p:tag name="KSO_WM_SLIDE_POSITION" val="-25*0"/>
  <p:tag name="KSO_WM_TAG_VERSION" val="1.0"/>
  <p:tag name="KSO_WM_SLIDE_LAYOUT" val="f"/>
  <p:tag name="KSO_WM_SLIDE_LAYOUT_CNT" val="1"/>
</p:tagLst>
</file>

<file path=ppt/tags/tag459.xml><?xml version="1.0" encoding="utf-8"?>
<p:tagLst xmlns:p="http://schemas.openxmlformats.org/presentationml/2006/main">
  <p:tag name="KSO_WM_BEAUTIFY_FLAG" val="#wm#"/>
  <p:tag name="KSO_WM_TEMPLATE_CATEGORY" val="custom"/>
  <p:tag name="KSO_WM_TEMPLATE_INDEX" val="20202824"/>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0.xml><?xml version="1.0" encoding="utf-8"?>
<p:tagLst xmlns:p="http://schemas.openxmlformats.org/presentationml/2006/main">
  <p:tag name="KSO_WM_UNIT_ISCONTENTSTITLE" val="1"/>
  <p:tag name="KSO_WM_UNIT_PRESET_TEXT" val="目 录"/>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2824_4*a*1"/>
  <p:tag name="KSO_WM_TEMPLATE_CATEGORY" val="custom"/>
  <p:tag name="KSO_WM_TEMPLATE_INDEX" val="20202824"/>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2824_4*l_h_i*1_1_1"/>
  <p:tag name="KSO_WM_TEMPLATE_CATEGORY" val="custom"/>
  <p:tag name="KSO_WM_TEMPLATE_INDEX" val="20202824"/>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1"/>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custom20202824_4*l_h_i*1_1_2"/>
  <p:tag name="KSO_WM_TEMPLATE_CATEGORY" val="custom"/>
  <p:tag name="KSO_WM_TEMPLATE_INDEX" val="2020282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824_4*l_h_i*1_3_1"/>
  <p:tag name="KSO_WM_TEMPLATE_CATEGORY" val="custom"/>
  <p:tag name="KSO_WM_TEMPLATE_INDEX" val="20202824"/>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1"/>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824_4*l_h_i*1_3_2"/>
  <p:tag name="KSO_WM_TEMPLATE_CATEGORY" val="custom"/>
  <p:tag name="KSO_WM_TEMPLATE_INDEX" val="2020282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2824_4*l_h_i*1_2_1"/>
  <p:tag name="KSO_WM_TEMPLATE_CATEGORY" val="custom"/>
  <p:tag name="KSO_WM_TEMPLATE_INDEX" val="20202824"/>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1"/>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custom20202824_4*l_h_i*1_2_2"/>
  <p:tag name="KSO_WM_TEMPLATE_CATEGORY" val="custom"/>
  <p:tag name="KSO_WM_TEMPLATE_INDEX" val="2020282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824_4*l_h_i*1_4_1"/>
  <p:tag name="KSO_WM_TEMPLATE_CATEGORY" val="custom"/>
  <p:tag name="KSO_WM_TEMPLATE_INDEX" val="20202824"/>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1"/>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824_4*l_h_i*1_4_2"/>
  <p:tag name="KSO_WM_TEMPLATE_CATEGORY" val="custom"/>
  <p:tag name="KSO_WM_TEMPLATE_INDEX" val="2020282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69.xml><?xml version="1.0" encoding="utf-8"?>
<p:tagLst xmlns:p="http://schemas.openxmlformats.org/presentationml/2006/main">
  <p:tag name="KSO_WM_UNIT_ISCONTENTS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custom20202824_4*l_h_a*1_1_1"/>
  <p:tag name="KSO_WM_TEMPLATE_CATEGORY" val="custom"/>
  <p:tag name="KSO_WM_TEMPLATE_INDEX" val="2020282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0.xml><?xml version="1.0" encoding="utf-8"?>
<p:tagLst xmlns:p="http://schemas.openxmlformats.org/presentationml/2006/main">
  <p:tag name="KSO_WM_UNIT_PRESET_TEXT" val="单击此处添加文本具体内容，简明扼要的阐述您的观点。"/>
  <p:tag name="KSO_WM_UNIT_NOCLEAR" val="0"/>
  <p:tag name="KSO_WM_UNIT_VALUE" val="3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2824_4*l_h_f*1_1_1"/>
  <p:tag name="KSO_WM_TEMPLATE_CATEGORY" val="custom"/>
  <p:tag name="KSO_WM_TEMPLATE_INDEX" val="2020282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71.xml><?xml version="1.0" encoding="utf-8"?>
<p:tagLst xmlns:p="http://schemas.openxmlformats.org/presentationml/2006/main">
  <p:tag name="KSO_WM_UNIT_ISCONTENTS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custom20202824_4*l_h_a*1_2_1"/>
  <p:tag name="KSO_WM_TEMPLATE_CATEGORY" val="custom"/>
  <p:tag name="KSO_WM_TEMPLATE_INDEX" val="2020282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72.xml><?xml version="1.0" encoding="utf-8"?>
<p:tagLst xmlns:p="http://schemas.openxmlformats.org/presentationml/2006/main">
  <p:tag name="KSO_WM_UNIT_PRESET_TEXT" val="单击此处添加文本具体内容，简明扼要的阐述您的观点。"/>
  <p:tag name="KSO_WM_UNIT_NOCLEAR" val="0"/>
  <p:tag name="KSO_WM_UNIT_VALUE" val="3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custom20202824_4*l_h_f*1_2_1"/>
  <p:tag name="KSO_WM_TEMPLATE_CATEGORY" val="custom"/>
  <p:tag name="KSO_WM_TEMPLATE_INDEX" val="2020282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73.xml><?xml version="1.0" encoding="utf-8"?>
<p:tagLst xmlns:p="http://schemas.openxmlformats.org/presentationml/2006/main">
  <p:tag name="KSO_WM_UNIT_ISCONTENTS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824_4*l_h_a*1_3_1"/>
  <p:tag name="KSO_WM_TEMPLATE_CATEGORY" val="custom"/>
  <p:tag name="KSO_WM_TEMPLATE_INDEX" val="2020282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74.xml><?xml version="1.0" encoding="utf-8"?>
<p:tagLst xmlns:p="http://schemas.openxmlformats.org/presentationml/2006/main">
  <p:tag name="KSO_WM_UNIT_PRESET_TEXT" val="单击此处添加文本具体内容，简明扼要的阐述您的观点。"/>
  <p:tag name="KSO_WM_UNIT_NOCLEAR" val="0"/>
  <p:tag name="KSO_WM_UNIT_VALUE" val="3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custom20202824_4*l_h_f*1_3_1"/>
  <p:tag name="KSO_WM_TEMPLATE_CATEGORY" val="custom"/>
  <p:tag name="KSO_WM_TEMPLATE_INDEX" val="2020282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75.xml><?xml version="1.0" encoding="utf-8"?>
<p:tagLst xmlns:p="http://schemas.openxmlformats.org/presentationml/2006/main">
  <p:tag name="KSO_WM_UNIT_ISCONTENTS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824_4*l_h_a*1_4_1"/>
  <p:tag name="KSO_WM_TEMPLATE_CATEGORY" val="custom"/>
  <p:tag name="KSO_WM_TEMPLATE_INDEX" val="2020282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76.xml><?xml version="1.0" encoding="utf-8"?>
<p:tagLst xmlns:p="http://schemas.openxmlformats.org/presentationml/2006/main">
  <p:tag name="KSO_WM_UNIT_PRESET_TEXT" val="单击此处添加文本具体内容，简明扼要的阐述您的观点。"/>
  <p:tag name="KSO_WM_UNIT_NOCLEAR" val="0"/>
  <p:tag name="KSO_WM_UNIT_VALUE" val="3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custom20202824_4*l_h_f*1_4_1"/>
  <p:tag name="KSO_WM_TEMPLATE_CATEGORY" val="custom"/>
  <p:tag name="KSO_WM_TEMPLATE_INDEX" val="2020282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77.xml><?xml version="1.0" encoding="utf-8"?>
<p:tagLst xmlns:p="http://schemas.openxmlformats.org/presentationml/2006/main">
  <p:tag name="KSO_WM_SLIDE_ID" val="custom20202824_4"/>
  <p:tag name="KSO_WM_TEMPLATE_SUBCATEGORY" val="0"/>
  <p:tag name="KSO_WM_TEMPLATE_MASTER_TYPE" val="1"/>
  <p:tag name="KSO_WM_TEMPLATE_COLOR_TYPE" val="1"/>
  <p:tag name="KSO_WM_SLIDE_TYPE" val="contents"/>
  <p:tag name="KSO_WM_SLIDE_SUBTYPE" val="diag"/>
  <p:tag name="KSO_WM_SLIDE_ITEM_CNT" val="4"/>
  <p:tag name="KSO_WM_SLIDE_INDEX" val="4"/>
  <p:tag name="KSO_WM_DIAGRAM_GROUP_CODE" val="l1-1"/>
  <p:tag name="KSO_WM_SLIDE_DIAGTYPE" val="l"/>
  <p:tag name="KSO_WM_TAG_VERSION" val="1.0"/>
  <p:tag name="KSO_WM_BEAUTIFY_FLAG" val="#wm#"/>
  <p:tag name="KSO_WM_TEMPLATE_CATEGORY" val="custom"/>
  <p:tag name="KSO_WM_TEMPLATE_INDEX" val="20202824"/>
  <p:tag name="KSO_WM_SLIDE_LAYOUT" val="a_l"/>
  <p:tag name="KSO_WM_SLIDE_LAYOUT_CNT" val="1_1"/>
</p:tagLst>
</file>

<file path=ppt/tags/tag478.xml><?xml version="1.0" encoding="utf-8"?>
<p:tagLst xmlns:p="http://schemas.openxmlformats.org/presentationml/2006/main">
  <p:tag name="KSO_WM_UNIT_PLACING_PICTURE" val="105300.436"/>
  <p:tag name="KSO_WM_BEAUTIFY_FLAG" val="#wm#"/>
  <p:tag name="KSO_WM_UNIT_TYPE" val="d"/>
  <p:tag name="KSO_WM_UNIT_INDEX" val="1"/>
  <p:tag name="KSO_WM_UNIT_ID" val="custom20202824_6*d*1"/>
  <p:tag name="KSO_WM_UNIT_PLACING_PICTURE_USER_RELATIVERECTANGLE" val="{&quot;bottom&quot;:0,&quot;left&quot;:0,&quot;right&quot;:0,&quot;top&quot;:0}"/>
  <p:tag name="KSO_WM_UNIT_PLACING_PICTURE_COLLAGE_RELATIVERECTANGLE" val="{&quot;bottom&quot;:0.37817862808248809,&quot;left&quot;:0,&quot;right&quot;:0,&quot;top&quot;:0.37817862808248809}"/>
  <p:tag name="KSO_WM_UNIT_PLACING_PICTURE_COLLAGE_VIEWPORT" val="{&quot;height&quot;:2793.6614173228345,&quot;width&quot;:11466.220472440946}"/>
  <p:tag name="KSO_WM_UNIT_PLACING_PICTURE_INFO" val="{&quot;code&quot;:&quot;bAb[3]&quot;,&quot;full_picture&quot;:false,&quot;last_crop_picture&quot;:&quot;bAb[3]&quot;,&quot;scheme&quot;:&quot;4-7&quot;,&quot;spacing&quot;:5}"/>
</p:tagLst>
</file>

<file path=ppt/tags/tag479.xml><?xml version="1.0" encoding="utf-8"?>
<p:tagLst xmlns:p="http://schemas.openxmlformats.org/presentationml/2006/main">
  <p:tag name="KSO_WM_UNIT_PLACING_PICTURE" val="105300.436"/>
  <p:tag name="KSO_WM_BEAUTIFY_FLAG" val="#wm#"/>
  <p:tag name="KSO_WM_UNIT_TYPE" val="d"/>
  <p:tag name="KSO_WM_UNIT_INDEX" val="1"/>
  <p:tag name="KSO_WM_UNIT_ID" val="custom20202824_6*d*1"/>
  <p:tag name="KSO_WM_UNIT_PLACING_PICTURE_USER_RELATIVERECTANGLE" val="{&quot;bottom&quot;:0,&quot;left&quot;:0,&quot;right&quot;:0,&quot;top&quot;:0}"/>
  <p:tag name="KSO_WM_UNIT_PLACING_PICTURE_COLLAGE_RELATIVERECTANGLE" val="{&quot;bottom&quot;:0.25312769628990511,&quot;left&quot;:0,&quot;right&quot;:0,&quot;top&quot;:0.25312769628990511}"/>
  <p:tag name="KSO_WM_UNIT_PLACING_PICTURE_COLLAGE_VIEWPORT" val="{&quot;height&quot;:2793.6614173228345,&quot;width&quot;:5658.1102362204729}"/>
  <p:tag name="KSO_WM_UNIT_PLACING_PICTURE_INFO" val="{&quot;code&quot;:&quot;bAb[3]&quot;,&quot;full_picture&quot;:false,&quot;last_crop_picture&quot;:&quot;bAb[3]&quot;,&quot;scheme&quot;:&quot;4-7&quot;,&quot;spacing&quot;:5}"/>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0.xml><?xml version="1.0" encoding="utf-8"?>
<p:tagLst xmlns:p="http://schemas.openxmlformats.org/presentationml/2006/main">
  <p:tag name="KSO_WM_UNIT_VALUE" val="1011*3045"/>
  <p:tag name="KSO_WM_UNIT_HIGHLIGHT" val="0"/>
  <p:tag name="KSO_WM_UNIT_COMPATIBLE" val="0"/>
  <p:tag name="KSO_WM_UNIT_DIAGRAM_ISNUMVISUAL" val="0"/>
  <p:tag name="KSO_WM_UNIT_DIAGRAM_ISREFERUNIT" val="0"/>
  <p:tag name="KSO_WM_UNIT_TYPE" val="d"/>
  <p:tag name="KSO_WM_UNIT_INDEX" val="1"/>
  <p:tag name="KSO_WM_UNIT_ID" val="custom20202824_6*d*1"/>
  <p:tag name="KSO_WM_TEMPLATE_CATEGORY" val="custom"/>
  <p:tag name="KSO_WM_TEMPLATE_INDEX" val="20202824"/>
  <p:tag name="KSO_WM_UNIT_LAYERLEVEL" val="1"/>
  <p:tag name="KSO_WM_TAG_VERSION" val="1.0"/>
  <p:tag name="KSO_WM_BEAUTIFY_FLAG" val="#wm#"/>
  <p:tag name="KSO_WM_UNIT_SUPPORT_UNIT_TYPE" val="[&quot;all&quot;]"/>
  <p:tag name="KSO_WM_UNIT_PLACING_PICTURE_USER_VIEWPORT" val="{&quot;height&quot;:5737.322834645669,&quot;width&quot;:17274.330708661419}"/>
  <p:tag name="KSO_WM_UNIT_PLACING_PICTURE_USER_RELATIVERECTANGLE" val="{&quot;bottom&quot;:0,&quot;left&quot;:0,&quot;right&quot;:-0.00174,&quot;top&quot;:0}"/>
  <p:tag name="KSO_WM_UNIT_PLACING_PICTURE_COLLAGE_RELATIVERECTANGLE" val="{&quot;bottom&quot;:0.13384884191560176,&quot;left&quot;:0,&quot;right&quot;:0,&quot;top&quot;:0.13384884191560176}"/>
  <p:tag name="KSO_WM_UNIT_PLACING_PICTURE_COLLAGE_VIEWPORT" val="{&quot;height&quot;:2793.6614173228345,&quot;width&quot;:11466.220472440946}"/>
  <p:tag name="KSO_WM_UNIT_PLACING_PICTURE_INFO" val="{&quot;code&quot;:&quot;bAb[3]&quot;,&quot;full_picture&quot;:false,&quot;last_crop_picture&quot;:&quot;bAb[3]&quot;,&quot;scheme&quot;:&quot;4-7&quot;,&quot;spacing&quot;:5}"/>
  <p:tag name="KSO_WM_UNIT_PLACING_PICTURE" val="105300.436"/>
</p:tagLst>
</file>

<file path=ppt/tags/tag481.xml><?xml version="1.0" encoding="utf-8"?>
<p:tagLst xmlns:p="http://schemas.openxmlformats.org/presentationml/2006/main">
  <p:tag name="KSO_WM_UNIT_PLACING_PICTURE" val="105300.436"/>
  <p:tag name="KSO_WM_BEAUTIFY_FLAG" val="#wm#"/>
  <p:tag name="KSO_WM_UNIT_TYPE" val="d"/>
  <p:tag name="KSO_WM_UNIT_INDEX" val="1"/>
  <p:tag name="KSO_WM_UNIT_ID" val="custom20202824_6*d*1"/>
  <p:tag name="KSO_WM_UNIT_PLACING_PICTURE_USER_RELATIVERECTANGLE" val="{&quot;bottom&quot;:0,&quot;left&quot;:0,&quot;right&quot;:0,&quot;top&quot;:0}"/>
  <p:tag name="KSO_WM_UNIT_PLACING_PICTURE_COLLAGE_RELATIVERECTANGLE" val="{&quot;bottom&quot;:0.25312769628990511,&quot;left&quot;:0,&quot;right&quot;:0,&quot;top&quot;:0.25312769628990511}"/>
  <p:tag name="KSO_WM_UNIT_PLACING_PICTURE_COLLAGE_VIEWPORT" val="{&quot;height&quot;:2793.6614173228345,&quot;width&quot;:5658.1102362204729}"/>
  <p:tag name="KSO_WM_UNIT_PLACING_PICTURE_INFO" val="{&quot;code&quot;:&quot;bAb[3]&quot;,&quot;full_picture&quot;:false,&quot;last_crop_picture&quot;:&quot;bAb[3]&quot;,&quot;scheme&quot;:&quot;4-7&quot;,&quot;spacing&quot;:5}"/>
</p:tagLst>
</file>

<file path=ppt/tags/tag482.xml><?xml version="1.0" encoding="utf-8"?>
<p:tagLst xmlns:p="http://schemas.openxmlformats.org/presentationml/2006/main">
  <p:tag name="KSO_WM_UNIT_PLACING_PICTURE" val="105300.436"/>
  <p:tag name="KSO_WM_BEAUTIFY_FLAG" val="#wm#"/>
  <p:tag name="KSO_WM_UNIT_TYPE" val="d"/>
  <p:tag name="KSO_WM_UNIT_INDEX" val="1"/>
  <p:tag name="KSO_WM_UNIT_ID" val="custom20202824_6*d*1"/>
  <p:tag name="KSO_WM_UNIT_PLACING_PICTURE_USER_RELATIVERECTANGLE" val="{&quot;bottom&quot;:0,&quot;left&quot;:0,&quot;right&quot;:0,&quot;top&quot;:0}"/>
  <p:tag name="KSO_WM_UNIT_PLACING_PICTURE_COLLAGE_RELATIVERECTANGLE" val="{&quot;bottom&quot;:0.37817862808248809,&quot;left&quot;:0,&quot;right&quot;:0,&quot;top&quot;:0.37817862808248809}"/>
  <p:tag name="KSO_WM_UNIT_PLACING_PICTURE_COLLAGE_VIEWPORT" val="{&quot;height&quot;:2793.6614173228345,&quot;width&quot;:11466.220472440946}"/>
  <p:tag name="KSO_WM_UNIT_PLACING_PICTURE_INFO" val="{&quot;code&quot;:&quot;bAb[3]&quot;,&quot;full_picture&quot;:false,&quot;last_crop_picture&quot;:&quot;bAb[3]&quot;,&quot;scheme&quot;:&quot;4-7&quot;,&quot;spacing&quot;:5}"/>
</p:tagLst>
</file>

<file path=ppt/tags/tag483.xml><?xml version="1.0" encoding="utf-8"?>
<p:tagLst xmlns:p="http://schemas.openxmlformats.org/presentationml/2006/main">
  <p:tag name="KSO_WM_UNIT_PLACING_PICTURE" val="105300.436"/>
  <p:tag name="KSO_WM_BEAUTIFY_FLAG" val="#wm#"/>
  <p:tag name="KSO_WM_UNIT_TYPE" val="d"/>
  <p:tag name="KSO_WM_UNIT_INDEX" val="1"/>
  <p:tag name="KSO_WM_UNIT_ID" val="custom20202824_6*d*1"/>
  <p:tag name="KSO_WM_UNIT_PLACING_PICTURE_USER_RELATIVERECTANGLE" val="{&quot;bottom&quot;:0,&quot;left&quot;:0,&quot;right&quot;:0,&quot;top&quot;:0}"/>
  <p:tag name="KSO_WM_UNIT_PLACING_PICTURE_COLLAGE_RELATIVERECTANGLE" val="{&quot;bottom&quot;:0.37817862808248809,&quot;left&quot;:0,&quot;right&quot;:0,&quot;top&quot;:0.37817862808248809}"/>
  <p:tag name="KSO_WM_UNIT_PLACING_PICTURE_COLLAGE_VIEWPORT" val="{&quot;height&quot;:2793.6614173228345,&quot;width&quot;:11466.220472440946}"/>
  <p:tag name="KSO_WM_UNIT_PLACING_PICTURE_INFO" val="{&quot;code&quot;:&quot;bAb[3]&quot;,&quot;full_picture&quot;:false,&quot;last_crop_picture&quot;:&quot;bAb[3]&quot;,&quot;scheme&quot;:&quot;4-7&quot;,&quot;spacing&quot;:5}"/>
</p:tagLst>
</file>

<file path=ppt/tags/tag484.xml><?xml version="1.0" encoding="utf-8"?>
<p:tagLst xmlns:p="http://schemas.openxmlformats.org/presentationml/2006/main">
  <p:tag name="KSO_WM_UNIT_PLACING_PICTURE" val="105300.436"/>
  <p:tag name="KSO_WM_BEAUTIFY_FLAG" val="#wm#"/>
  <p:tag name="KSO_WM_UNIT_TYPE" val="d"/>
  <p:tag name="KSO_WM_UNIT_INDEX" val="1"/>
  <p:tag name="KSO_WM_UNIT_ID" val="custom20202824_6*d*1"/>
  <p:tag name="KSO_WM_UNIT_PLACING_PICTURE_USER_RELATIVERECTANGLE" val="{&quot;bottom&quot;:0,&quot;left&quot;:0,&quot;right&quot;:0,&quot;top&quot;:0}"/>
  <p:tag name="KSO_WM_UNIT_PLACING_PICTURE_COLLAGE_RELATIVERECTANGLE" val="{&quot;bottom&quot;:0.37817862808248809,&quot;left&quot;:0,&quot;right&quot;:0,&quot;top&quot;:0.37817862808248809}"/>
  <p:tag name="KSO_WM_UNIT_PLACING_PICTURE_COLLAGE_VIEWPORT" val="{&quot;height&quot;:2793.6614173228345,&quot;width&quot;:11466.220472440946}"/>
  <p:tag name="KSO_WM_UNIT_PLACING_PICTURE_INFO" val="{&quot;code&quot;:&quot;bAb[3]&quot;,&quot;full_picture&quot;:false,&quot;last_crop_picture&quot;:&quot;bAb[3]&quot;,&quot;scheme&quot;:&quot;4-7&quot;,&quot;spacing&quot;:5}"/>
</p:tagLst>
</file>

<file path=ppt/tags/tag485.xml><?xml version="1.0" encoding="utf-8"?>
<p:tagLst xmlns:p="http://schemas.openxmlformats.org/presentationml/2006/main">
  <p:tag name="KSO_WM_SLIDE_ID" val="custom20202824_6"/>
  <p:tag name="KSO_WM_TEMPLATE_SUBCATEGORY" val="0"/>
  <p:tag name="KSO_WM_TEMPLATE_MASTER_TYPE" val="1"/>
  <p:tag name="KSO_WM_TEMPLATE_COLOR_TYPE" val="1"/>
  <p:tag name="KSO_WM_SLIDE_TYPE" val="text"/>
  <p:tag name="KSO_WM_SLIDE_SUBTYPE" val="picTxt"/>
  <p:tag name="KSO_WM_SLIDE_ITEM_CNT" val="0"/>
  <p:tag name="KSO_WM_SLIDE_INDEX" val="6"/>
  <p:tag name="KSO_WM_SLIDE_SIZE" val="864*443"/>
  <p:tag name="KSO_WM_SLIDE_POSITION" val="47*48"/>
  <p:tag name="KSO_WM_TAG_VERSION" val="1.0"/>
  <p:tag name="KSO_WM_BEAUTIFY_FLAG" val="#wm#"/>
  <p:tag name="KSO_WM_TEMPLATE_CATEGORY" val="custom"/>
  <p:tag name="KSO_WM_TEMPLATE_INDEX" val="20202824"/>
  <p:tag name="KSO_WM_SLIDE_LAYOUT" val="a_d_f"/>
  <p:tag name="KSO_WM_SLIDE_LAYOUT_CNT" val="1_1_1"/>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487.xml><?xml version="1.0" encoding="utf-8"?>
<p:tagLst xmlns:p="http://schemas.openxmlformats.org/presentationml/2006/main">
  <p:tag name="KSO_WM_UNIT_PRESET_TEXT" val="点击输入正文"/>
  <p:tag name="KSO_WM_UNIT_NOCLEAR" val="0"/>
  <p:tag name="KSO_WM_UNIT_SHOW_EDIT_AREA_INDICATION" val="1"/>
  <p:tag name="KSO_WM_UNIT_VALUE" val="210"/>
  <p:tag name="KSO_WM_UNIT_HIGHLIGHT" val="0"/>
  <p:tag name="KSO_WM_UNIT_COMPATIBLE" val="0"/>
  <p:tag name="KSO_WM_UNIT_DIAGRAM_ISNUMVISUAL" val="0"/>
  <p:tag name="KSO_WM_UNIT_DIAGRAM_ISREFERUNIT" val="0"/>
  <p:tag name="KSO_WM_UNIT_TYPE" val="f"/>
  <p:tag name="KSO_WM_UNIT_INDEX" val="1"/>
  <p:tag name="KSO_WM_UNIT_ID" val="diagram20200419_1*f*1"/>
  <p:tag name="KSO_WM_TEMPLATE_CATEGORY" val="diagram"/>
  <p:tag name="KSO_WM_TEMPLATE_INDEX" val="20200419"/>
  <p:tag name="KSO_WM_UNIT_LAYERLEVEL" val="1"/>
  <p:tag name="KSO_WM_TAG_VERSION" val="1.0"/>
  <p:tag name="KSO_WM_BEAUTIFY_FLAG" val="#wm#"/>
  <p:tag name="KSO_WM_UNIT_DEFAULT_FONT" val="14;20;2"/>
  <p:tag name="KSO_WM_UNIT_BLOCK" val="0"/>
</p:tagLst>
</file>

<file path=ppt/tags/tag488.xml><?xml version="1.0" encoding="utf-8"?>
<p:tagLst xmlns:p="http://schemas.openxmlformats.org/presentationml/2006/main">
  <p:tag name="KSO_WM_UNIT_ISCONTENTSTITLE" val="0"/>
  <p:tag name="KSO_WM_UNIT_PRESET_TEXT" val="点击输入大标题"/>
  <p:tag name="KSO_WM_UNIT_NOCLEAR" val="0"/>
  <p:tag name="KSO_WM_UNIT_SHOW_EDIT_AREA_INDICATION"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0419_1*a*1"/>
  <p:tag name="KSO_WM_TEMPLATE_CATEGORY" val="diagram"/>
  <p:tag name="KSO_WM_TEMPLATE_INDEX" val="20200419"/>
  <p:tag name="KSO_WM_UNIT_LAYERLEVEL" val="1"/>
  <p:tag name="KSO_WM_TAG_VERSION" val="1.0"/>
  <p:tag name="KSO_WM_BEAUTIFY_FLAG" val="#wm#"/>
  <p:tag name="KSO_WM_UNIT_DEFAULT_FONT" val="24;44;4"/>
  <p:tag name="KSO_WM_UNIT_BLOCK" val="1"/>
</p:tagLst>
</file>

<file path=ppt/tags/tag489.xml><?xml version="1.0" encoding="utf-8"?>
<p:tagLst xmlns:p="http://schemas.openxmlformats.org/presentationml/2006/main">
  <p:tag name="KSO_WM_UNIT_VALUE" val="1565*1372"/>
  <p:tag name="KSO_WM_UNIT_HIGHLIGHT" val="0"/>
  <p:tag name="KSO_WM_UNIT_COMPATIBLE" val="0"/>
  <p:tag name="KSO_WM_UNIT_DIAGRAM_ISNUMVISUAL" val="0"/>
  <p:tag name="KSO_WM_UNIT_DIAGRAM_ISREFERUNIT" val="0"/>
  <p:tag name="KSO_WM_UNIT_TYPE" val="d"/>
  <p:tag name="KSO_WM_UNIT_INDEX" val="1"/>
  <p:tag name="KSO_WM_UNIT_ID" val="diagram20200419_1*d*1"/>
  <p:tag name="KSO_WM_TEMPLATE_CATEGORY" val="diagram"/>
  <p:tag name="KSO_WM_TEMPLATE_INDEX" val="20200419"/>
  <p:tag name="KSO_WM_UNIT_LAYERLEVEL" val="1"/>
  <p:tag name="KSO_WM_TAG_VERSION" val="1.0"/>
  <p:tag name="KSO_WM_BEAUTIFY_FLAG" val="#wm#"/>
  <p:tag name="KSO_WM_UNIT_BLOCK" val="0"/>
  <p:tag name="KSO_WM_UNIT_PLACING_PICTURE" val="43635.7397728704"/>
  <p:tag name="KSO_WM_UNIT_DEFAULT_FONT" val="0;0;0"/>
  <p:tag name="KSO_WM_UNIT_PLACING_PICTURE_INFO" val="{&quot;full_picture&quot;:false,&quot;last_crop_picture&quot;:&quot;1-1&quot;,&quot;selected&quot;:&quot;1-1&quot;,&quot;spacing&quot;:6}"/>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0.xml><?xml version="1.0" encoding="utf-8"?>
<p:tagLst xmlns:p="http://schemas.openxmlformats.org/presentationml/2006/main">
  <p:tag name="KSO_WM_SLIDE_ID" val="diagram20200419_1"/>
  <p:tag name="KSO_WM_TEMPLATE_SUBCATEGORY" val="0"/>
  <p:tag name="KSO_WM_SLIDE_TYPE" val="text"/>
  <p:tag name="KSO_WM_SLIDE_SUBTYPE" val="picTxt"/>
  <p:tag name="KSO_WM_SLIDE_ITEM_CNT" val="0"/>
  <p:tag name="KSO_WM_SLIDE_INDEX" val="1"/>
  <p:tag name="KSO_WM_UNIT_SHOW_EDIT_AREA_INDICATION" val="1"/>
  <p:tag name="KSO_WM_SLIDE_SIZE" val="859*444"/>
  <p:tag name="KSO_WM_SLIDE_POSITION" val="52*47"/>
  <p:tag name="KSO_WM_TAG_VERSION" val="1.0"/>
  <p:tag name="KSO_WM_BEAUTIFY_FLAG" val="#wm#"/>
  <p:tag name="KSO_WM_TEMPLATE_CATEGORY" val="diagram"/>
  <p:tag name="KSO_WM_TEMPLATE_INDEX" val="20200419"/>
  <p:tag name="KSO_WM_SLIDE_LAYOUT" val="a_d_f"/>
  <p:tag name="KSO_WM_SLIDE_LAYOUT_CNT" val="1_1_1"/>
  <p:tag name="KSO_WM_SLIDE_LAYOUT_INFO" val="{&quot;direction&quot;:1,&quot;horizontalAlign&quot;:-1,&quot;verticalAlign&quot;:-1,&quot;type&quot;:1,&quot;diagramDirection&quot;:0,&quot;canSetOverLayout&quot;:0,&quot;isOverLayout&quot;:0,&quot;normalSize&quot;:{&quot;size1&quot;:54.4},&quot;minSize&quot;:{&quot;size1&quot;:47.7},&quot;maxSize&quot;:{&quot;size1&quot;:61.2},&quot;backgroundInfo&quot;:[{&quot;type&quot;:&quot;general&quot;,&quot;left&quot;:0.0,&quot;top&quot;:0.0,&quot;right&quot;:0.0,&quot;bottom&quot;:0.0},{&quot;type&quot;:&quot;frame&quot;,&quot;left&quot;:0.0,&quot;top&quot;:0.0,&quot;right&quot;:0.0,&quot;bottom&quot;:0.0}],&quot;subLayout&quot;:[{&quot;direction&quot;:0,&quot;horizontalAlign&quot;:2,&quot;verticalAlign&quot;:1,&quot;type&quot;:0,&quot;diagramDirection&quot;:1,&quot;canSetOverLayout&quot;:0,&quot;isOverLayout&quot;:0,&quot;margin&quot;:{&quot;left&quot;:1.846,&quot;top&quot;:1.69,&quot;right&quot;:2.583,&quot;bottom&quot;:1.69}},{&quot;direction&quot;:0,&quot;horizontalAlign&quot;:0,&quot;verticalAlign&quot;:1,&quot;type&quot;:1,&quot;diagramDirection&quot;:0,&quot;canSetOverLayout&quot;:1,&quot;isOverLayout&quot;:0,&quot;margin&quot;:{&quot;left&quot;:0.026,&quot;top&quot;:1.69,&quot;right&quot;:1.707,&quot;bottom&quot;:1.69},&quot;marginOverLayout&quot;:{&quot;left&quot;:0.026,&quot;top&quot;:0.0,&quot;right&quot;:0.0,&quot;bottom&quot;:0.0}}]}"/>
  <p:tag name="KSO_WM_SLIDE_CAN_ADD_NAVIGATION" val="1"/>
  <p:tag name="KSO_WM_SLIDE_BACKGROUND" val="[&quot;general&quot;,&quot;frame&quot;]"/>
  <p:tag name="KSO_WM_SLIDE_RATIO" val="1.777778"/>
  <p:tag name="KSO_WM_SLIDE_BK_DARK_LIGHT" val="2"/>
  <p:tag name="KSO_WM_SLIDE_BACKGROUND_TYPE" val="frame"/>
</p:tagLst>
</file>

<file path=ppt/tags/tag491.xml><?xml version="1.0" encoding="utf-8"?>
<p:tagLst xmlns:p="http://schemas.openxmlformats.org/presentationml/2006/main">
  <p:tag name="KSO_WM_TEMPLATE_CATEGORY" val="diagram"/>
  <p:tag name="KSO_WM_TEMPLATE_INDEX" val="20187697"/>
  <p:tag name="KSO_WM_UNIT_ID" val="diagram20187697_3*q_h_i*1_4_1"/>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4_1"/>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492.xml><?xml version="1.0" encoding="utf-8"?>
<p:tagLst xmlns:p="http://schemas.openxmlformats.org/presentationml/2006/main">
  <p:tag name="KSO_WM_TEMPLATE_CATEGORY" val="diagram"/>
  <p:tag name="KSO_WM_TEMPLATE_INDEX" val="20187697"/>
  <p:tag name="KSO_WM_UNIT_ID" val="diagram20187697_3*q_h_i*1_4_2"/>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4_2"/>
  <p:tag name="KSO_WM_UNIT_DIAGRAM_ISNUMVISUAL" val="0"/>
  <p:tag name="KSO_WM_UNIT_DIAGRAM_ISREFERUNIT" val="0"/>
  <p:tag name="KSO_WM_UNIT_TEXT_FILL_FORE_SCHEMECOLOR_INDEX" val="14"/>
  <p:tag name="KSO_WM_UNIT_TEXT_FILL_TYPE" val="1"/>
</p:tagLst>
</file>

<file path=ppt/tags/tag493.xml><?xml version="1.0" encoding="utf-8"?>
<p:tagLst xmlns:p="http://schemas.openxmlformats.org/presentationml/2006/main">
  <p:tag name="KSO_WM_TEMPLATE_CATEGORY" val="diagram"/>
  <p:tag name="KSO_WM_TEMPLATE_INDEX" val="20187697"/>
  <p:tag name="KSO_WM_UNIT_ID" val="diagram20187697_3*q_h_i*1_3_1"/>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3_1"/>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Lst>
</file>

<file path=ppt/tags/tag494.xml><?xml version="1.0" encoding="utf-8"?>
<p:tagLst xmlns:p="http://schemas.openxmlformats.org/presentationml/2006/main">
  <p:tag name="KSO_WM_TEMPLATE_CATEGORY" val="diagram"/>
  <p:tag name="KSO_WM_TEMPLATE_INDEX" val="20187697"/>
  <p:tag name="KSO_WM_UNIT_ID" val="diagram20187697_3*q_h_i*1_3_2"/>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3_2"/>
  <p:tag name="KSO_WM_UNIT_DIAGRAM_ISNUMVISUAL" val="0"/>
  <p:tag name="KSO_WM_UNIT_DIAGRAM_ISREFERUNIT" val="0"/>
  <p:tag name="KSO_WM_UNIT_TEXT_FILL_FORE_SCHEMECOLOR_INDEX" val="14"/>
  <p:tag name="KSO_WM_UNIT_TEXT_FILL_TYPE" val="1"/>
</p:tagLst>
</file>

<file path=ppt/tags/tag495.xml><?xml version="1.0" encoding="utf-8"?>
<p:tagLst xmlns:p="http://schemas.openxmlformats.org/presentationml/2006/main">
  <p:tag name="KSO_WM_TEMPLATE_CATEGORY" val="diagram"/>
  <p:tag name="KSO_WM_TEMPLATE_INDEX" val="20187697"/>
  <p:tag name="KSO_WM_UNIT_ID" val="diagram20187697_3*q_h_i*1_1_1"/>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1_1"/>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496.xml><?xml version="1.0" encoding="utf-8"?>
<p:tagLst xmlns:p="http://schemas.openxmlformats.org/presentationml/2006/main">
  <p:tag name="KSO_WM_TEMPLATE_CATEGORY" val="diagram"/>
  <p:tag name="KSO_WM_TEMPLATE_INDEX" val="20187697"/>
  <p:tag name="KSO_WM_UNIT_ID" val="diagram20187697_3*q_h_i*1_2_1"/>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2_1"/>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497.xml><?xml version="1.0" encoding="utf-8"?>
<p:tagLst xmlns:p="http://schemas.openxmlformats.org/presentationml/2006/main">
  <p:tag name="KSO_WM_TEMPLATE_CATEGORY" val="diagram"/>
  <p:tag name="KSO_WM_TEMPLATE_INDEX" val="20187697"/>
  <p:tag name="KSO_WM_UNIT_ID" val="diagram20187697_3*q_h_i*1_2_2"/>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2_2"/>
  <p:tag name="KSO_WM_UNIT_DIAGRAM_ISNUMVISUAL" val="0"/>
  <p:tag name="KSO_WM_UNIT_DIAGRAM_ISREFERUNIT" val="0"/>
  <p:tag name="KSO_WM_UNIT_TEXT_FILL_FORE_SCHEMECOLOR_INDEX" val="14"/>
  <p:tag name="KSO_WM_UNIT_TEXT_FILL_TYPE" val="1"/>
</p:tagLst>
</file>

<file path=ppt/tags/tag498.xml><?xml version="1.0" encoding="utf-8"?>
<p:tagLst xmlns:p="http://schemas.openxmlformats.org/presentationml/2006/main">
  <p:tag name="KSO_WM_TEMPLATE_CATEGORY" val="diagram"/>
  <p:tag name="KSO_WM_TEMPLATE_INDEX" val="20187697"/>
  <p:tag name="KSO_WM_UNIT_ID" val="diagram20187697_3*q_h_i*1_2_3"/>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2_3"/>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499.xml><?xml version="1.0" encoding="utf-8"?>
<p:tagLst xmlns:p="http://schemas.openxmlformats.org/presentationml/2006/main">
  <p:tag name="KSO_WM_TEMPLATE_CATEGORY" val="diagram"/>
  <p:tag name="KSO_WM_TEMPLATE_INDEX" val="20187697"/>
  <p:tag name="KSO_WM_UNIT_ID" val="diagram20187697_3*q_h_i*1_3_3"/>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3_3"/>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00.xml><?xml version="1.0" encoding="utf-8"?>
<p:tagLst xmlns:p="http://schemas.openxmlformats.org/presentationml/2006/main">
  <p:tag name="KSO_WM_TEMPLATE_CATEGORY" val="diagram"/>
  <p:tag name="KSO_WM_TEMPLATE_INDEX" val="20187697"/>
  <p:tag name="KSO_WM_UNIT_ID" val="diagram20187697_3*q_h_i*1_4_3"/>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4_3"/>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501.xml><?xml version="1.0" encoding="utf-8"?>
<p:tagLst xmlns:p="http://schemas.openxmlformats.org/presentationml/2006/main">
  <p:tag name="KSO_WM_TEMPLATE_CATEGORY" val="diagram"/>
  <p:tag name="KSO_WM_TEMPLATE_INDEX" val="20187697"/>
  <p:tag name="KSO_WM_UNIT_ID" val="diagram20187697_3*q_h_i*1_1_3"/>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1_3"/>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502.xml><?xml version="1.0" encoding="utf-8"?>
<p:tagLst xmlns:p="http://schemas.openxmlformats.org/presentationml/2006/main">
  <p:tag name="KSO_WM_TEMPLATE_CATEGORY" val="diagram"/>
  <p:tag name="KSO_WM_TEMPLATE_INDEX" val="20187697"/>
  <p:tag name="KSO_WM_UNIT_ID" val="diagram20187697_3*q_h_i*1_2_5"/>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2_5"/>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503.xml><?xml version="1.0" encoding="utf-8"?>
<p:tagLst xmlns:p="http://schemas.openxmlformats.org/presentationml/2006/main">
  <p:tag name="KSO_WM_TEMPLATE_CATEGORY" val="diagram"/>
  <p:tag name="KSO_WM_TEMPLATE_INDEX" val="20187697"/>
  <p:tag name="KSO_WM_UNIT_ID" val="diagram20187697_3*q_h_i*1_4_4"/>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4_4"/>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Lst>
</file>

<file path=ppt/tags/tag504.xml><?xml version="1.0" encoding="utf-8"?>
<p:tagLst xmlns:p="http://schemas.openxmlformats.org/presentationml/2006/main">
  <p:tag name="KSO_WM_TEMPLATE_CATEGORY" val="diagram"/>
  <p:tag name="KSO_WM_TEMPLATE_INDEX" val="20187697"/>
  <p:tag name="KSO_WM_UNIT_ID" val="diagram20187697_3*q_h_i*1_3_4"/>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3_4"/>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505.xml><?xml version="1.0" encoding="utf-8"?>
<p:tagLst xmlns:p="http://schemas.openxmlformats.org/presentationml/2006/main">
  <p:tag name="KSO_WM_TEMPLATE_CATEGORY" val="diagram"/>
  <p:tag name="KSO_WM_TEMPLATE_INDEX" val="20187697"/>
  <p:tag name="KSO_WM_UNIT_ID" val="diagram20187697_3*q_h_i*1_1_4"/>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1_4"/>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506.xml><?xml version="1.0" encoding="utf-8"?>
<p:tagLst xmlns:p="http://schemas.openxmlformats.org/presentationml/2006/main">
  <p:tag name="KSO_WM_TEMPLATE_CATEGORY" val="diagram"/>
  <p:tag name="KSO_WM_TEMPLATE_INDEX" val="20187697"/>
  <p:tag name="KSO_WM_UNIT_ID" val="diagram20187697_3*q_h_i*1_2_4"/>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2_4"/>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Lst>
</file>

<file path=ppt/tags/tag507.xml><?xml version="1.0" encoding="utf-8"?>
<p:tagLst xmlns:p="http://schemas.openxmlformats.org/presentationml/2006/main">
  <p:tag name="KSO_WM_TEMPLATE_CATEGORY" val="diagram"/>
  <p:tag name="KSO_WM_TEMPLATE_INDEX" val="20187697"/>
  <p:tag name="KSO_WM_UNIT_ID" val="diagram20187697_3*q_h_a*1_3_1"/>
  <p:tag name="KSO_WM_UNIT_LAYERLEVEL" val="1_1_1"/>
  <p:tag name="KSO_WM_UNIT_HIGHLIGHT" val="0"/>
  <p:tag name="KSO_WM_UNIT_COMPATIBLE" val="0"/>
  <p:tag name="KSO_WM_BEAUTIFY_FLAG" val="#wm#"/>
  <p:tag name="KSO_WM_TAG_VERSION" val="1.0"/>
  <p:tag name="KSO_WM_UNIT_ISCONTENTSTITLE" val="0"/>
  <p:tag name="KSO_WM_DIAGRAM_GROUP_CODE" val="q1-1"/>
  <p:tag name="KSO_WM_UNIT_TYPE" val="q_h_a"/>
  <p:tag name="KSO_WM_UNIT_INDEX" val="1_3_1"/>
  <p:tag name="KSO_WM_UNIT_VALUE" val="6"/>
  <p:tag name="KSO_WM_UNIT_PRESET_TEXT" val="单击此处添加标题"/>
  <p:tag name="KSO_WM_UNIT_DIAGRAM_ISNUMVISUAL" val="0"/>
  <p:tag name="KSO_WM_UNIT_DIAGRAM_ISREFERUNIT" val="0"/>
  <p:tag name="KSO_WM_UNIT_NOCLEAR" val="0"/>
  <p:tag name="KSO_WM_UNIT_TEXT_FILL_FORE_SCHEMECOLOR_INDEX" val="7"/>
  <p:tag name="KSO_WM_UNIT_TEXT_FILL_TYPE" val="1"/>
</p:tagLst>
</file>

<file path=ppt/tags/tag508.xml><?xml version="1.0" encoding="utf-8"?>
<p:tagLst xmlns:p="http://schemas.openxmlformats.org/presentationml/2006/main">
  <p:tag name="KSO_WM_TEMPLATE_CATEGORY" val="diagram"/>
  <p:tag name="KSO_WM_TEMPLATE_INDEX" val="20187697"/>
  <p:tag name="KSO_WM_UNIT_ID" val="diagram20187697_3*q_h_f*1_2_1"/>
  <p:tag name="KSO_WM_UNIT_LAYERLEVEL" val="1_1_1"/>
  <p:tag name="KSO_WM_UNIT_HIGHLIGHT" val="0"/>
  <p:tag name="KSO_WM_UNIT_COMPATIBLE" val="0"/>
  <p:tag name="KSO_WM_BEAUTIFY_FLAG" val="#wm#"/>
  <p:tag name="KSO_WM_TAG_VERSION" val="1.0"/>
  <p:tag name="KSO_WM_DIAGRAM_GROUP_CODE" val="q1-1"/>
  <p:tag name="KSO_WM_UNIT_TYPE" val="q_h_f"/>
  <p:tag name="KSO_WM_UNIT_INDEX" val="1_2_1"/>
  <p:tag name="KSO_WM_UNIT_VALUE" val="36"/>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Lst>
</file>

<file path=ppt/tags/tag509.xml><?xml version="1.0" encoding="utf-8"?>
<p:tagLst xmlns:p="http://schemas.openxmlformats.org/presentationml/2006/main">
  <p:tag name="KSO_WM_TEMPLATE_CATEGORY" val="diagram"/>
  <p:tag name="KSO_WM_TEMPLATE_INDEX" val="20187697"/>
  <p:tag name="KSO_WM_UNIT_ID" val="diagram20187697_3*q_h_f*1_4_1"/>
  <p:tag name="KSO_WM_UNIT_LAYERLEVEL" val="1_1_1"/>
  <p:tag name="KSO_WM_UNIT_HIGHLIGHT" val="0"/>
  <p:tag name="KSO_WM_UNIT_COMPATIBLE" val="0"/>
  <p:tag name="KSO_WM_BEAUTIFY_FLAG" val="#wm#"/>
  <p:tag name="KSO_WM_TAG_VERSION" val="1.0"/>
  <p:tag name="KSO_WM_DIAGRAM_GROUP_CODE" val="q1-1"/>
  <p:tag name="KSO_WM_UNIT_TYPE" val="q_h_f"/>
  <p:tag name="KSO_WM_UNIT_INDEX" val="1_4_1"/>
  <p:tag name="KSO_WM_UNIT_VALUE" val="34"/>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0.xml><?xml version="1.0" encoding="utf-8"?>
<p:tagLst xmlns:p="http://schemas.openxmlformats.org/presentationml/2006/main">
  <p:tag name="KSO_WM_TEMPLATE_CATEGORY" val="diagram"/>
  <p:tag name="KSO_WM_TEMPLATE_INDEX" val="20187697"/>
  <p:tag name="KSO_WM_UNIT_ID" val="diagram20187697_3*q_h_f*1_1_1"/>
  <p:tag name="KSO_WM_UNIT_LAYERLEVEL" val="1_1_1"/>
  <p:tag name="KSO_WM_UNIT_HIGHLIGHT" val="0"/>
  <p:tag name="KSO_WM_UNIT_COMPATIBLE" val="0"/>
  <p:tag name="KSO_WM_BEAUTIFY_FLAG" val="#wm#"/>
  <p:tag name="KSO_WM_TAG_VERSION" val="1.0"/>
  <p:tag name="KSO_WM_DIAGRAM_GROUP_CODE" val="q1-1"/>
  <p:tag name="KSO_WM_UNIT_TYPE" val="q_h_f"/>
  <p:tag name="KSO_WM_UNIT_INDEX" val="1_1_1"/>
  <p:tag name="KSO_WM_UNIT_VALUE" val="36"/>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Lst>
</file>

<file path=ppt/tags/tag511.xml><?xml version="1.0" encoding="utf-8"?>
<p:tagLst xmlns:p="http://schemas.openxmlformats.org/presentationml/2006/main">
  <p:tag name="KSO_WM_BEAUTIFY_FLAG" val="#wm#"/>
  <p:tag name="KSO_WM_TEMPLATE_CATEGORY" val="diagram"/>
  <p:tag name="KSO_WM_TEMPLATE_INDEX" val="20200419"/>
</p:tagLst>
</file>

<file path=ppt/tags/tag512.xml><?xml version="1.0" encoding="utf-8"?>
<p:tagLst xmlns:p="http://schemas.openxmlformats.org/presentationml/2006/main">
  <p:tag name="KSO_WM_UNIT_COLOR_SCHEME_SHAPE_ID" val="9"/>
  <p:tag name="KSO_WM_UNIT_COLOR_SCHEME_PARENT_PAGE" val="0_4"/>
  <p:tag name="KSO_WM_UNIT_TIMELINE_EMPHASIS_ID" val="1"/>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91589_4*m_i*1_1"/>
  <p:tag name="KSO_WM_TEMPLATE_CATEGORY" val="diagram"/>
  <p:tag name="KSO_WM_TEMPLATE_INDEX" val="20191589"/>
  <p:tag name="KSO_WM_UNIT_LAYERLEVEL" val="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513.xml><?xml version="1.0" encoding="utf-8"?>
<p:tagLst xmlns:p="http://schemas.openxmlformats.org/presentationml/2006/main">
  <p:tag name="KSO_WM_UNIT_TIMELINE_IDINGROUP" val="1"/>
  <p:tag name="KSO_WM_UNIT_COLOR_SCHEME_SHAPE_ID" val="18"/>
  <p:tag name="KSO_WM_UNIT_COLOR_SCHEME_PARENT_PAGE" val="0_4"/>
  <p:tag name="KSO_WM_UNIT_TIMELINE_EMPHASIS_ID"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1589_4*m_h_i*1_1_1"/>
  <p:tag name="KSO_WM_TEMPLATE_CATEGORY" val="diagram"/>
  <p:tag name="KSO_WM_TEMPLATE_INDEX" val="20191589"/>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514.xml><?xml version="1.0" encoding="utf-8"?>
<p:tagLst xmlns:p="http://schemas.openxmlformats.org/presentationml/2006/main">
  <p:tag name="KSO_WM_UNIT_TIMELINE_IDINGROUP" val="2"/>
  <p:tag name="KSO_WM_UNIT_COLOR_SCHEME_SHAPE_ID" val="85"/>
  <p:tag name="KSO_WM_UNIT_COLOR_SCHEME_PARENT_PAGE" val="0_4"/>
  <p:tag name="KSO_WM_UNIT_TIMELINE_EMPHASIS_ID" val="2"/>
  <p:tag name="KSO_WM_UNIT_ISCONTENTSTITLE" val="0"/>
  <p:tag name="KSO_WM_UNIT_ISNUMDGMTITLE" val="0"/>
  <p:tag name="KSO_WM_UNIT_NOCLEAR" val="0"/>
  <p:tag name="KSO_WM_UNIT_VALUE" val="2"/>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91589_4*m_h_a*1_1_1"/>
  <p:tag name="KSO_WM_TEMPLATE_CATEGORY" val="diagram"/>
  <p:tag name="KSO_WM_TEMPLATE_INDEX" val="20191589"/>
  <p:tag name="KSO_WM_UNIT_LAYERLEVEL" val="1_1_1"/>
  <p:tag name="KSO_WM_TAG_VERSION" val="1.0"/>
  <p:tag name="KSO_WM_BEAUTIFY_FLAG" val="#wm#"/>
  <p:tag name="KSO_WM_UNIT_PRESET_TEXT" val="2015"/>
  <p:tag name="KSO_WM_UNIT_TEXT_FILL_FORE_SCHEMECOLOR_INDEX" val="5"/>
  <p:tag name="KSO_WM_UNIT_TEXT_FILL_TYPE" val="1"/>
  <p:tag name="KSO_WM_UNIT_USESOURCEFORMAT_APPLY" val="1"/>
</p:tagLst>
</file>

<file path=ppt/tags/tag515.xml><?xml version="1.0" encoding="utf-8"?>
<p:tagLst xmlns:p="http://schemas.openxmlformats.org/presentationml/2006/main">
  <p:tag name="KSO_WM_UNIT_TIMELINE_IDINGROUP" val="3"/>
  <p:tag name="KSO_WM_UNIT_COLOR_SCHEME_SHAPE_ID" val="44"/>
  <p:tag name="KSO_WM_UNIT_COLOR_SCHEME_PARENT_PAGE" val="0_4"/>
  <p:tag name="KSO_WM_UNIT_TIMELINE_EMPHASIS_ID" val="3"/>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1589_4*m_h_i*1_1_2"/>
  <p:tag name="KSO_WM_TEMPLATE_CATEGORY" val="diagram"/>
  <p:tag name="KSO_WM_TEMPLATE_INDEX" val="20191589"/>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516.xml><?xml version="1.0" encoding="utf-8"?>
<p:tagLst xmlns:p="http://schemas.openxmlformats.org/presentationml/2006/main">
  <p:tag name="KSO_WM_UNIT_TIMELINE_IDINGROUP" val="4"/>
  <p:tag name="KSO_WM_UNIT_COLOR_SCHEME_SHAPE_ID" val="47"/>
  <p:tag name="KSO_WM_UNIT_COLOR_SCHEME_PARENT_PAGE" val="0_4"/>
  <p:tag name="KSO_WM_UNIT_TIMELINE_EMPHASIS_ID" val="4"/>
  <p:tag name="KSO_WM_UNIT_SUBTYPE" val="a"/>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h_f"/>
  <p:tag name="KSO_WM_UNIT_INDEX" val="1_1_1_1"/>
  <p:tag name="KSO_WM_UNIT_ID" val="diagram20191589_4*m_h_h_f*1_1_1_1"/>
  <p:tag name="KSO_WM_TEMPLATE_CATEGORY" val="diagram"/>
  <p:tag name="KSO_WM_TEMPLATE_INDEX" val="20191589"/>
  <p:tag name="KSO_WM_UNIT_LAYERLEVEL" val="1_1_1_1"/>
  <p:tag name="KSO_WM_TAG_VERSION" val="1.0"/>
  <p:tag name="KSO_WM_BEAUTIFY_FLAG" val="#wm#"/>
  <p:tag name="KSO_WM_UNIT_PRESET_TEXT" val="简单地描述该时间点发生的一些事件"/>
  <p:tag name="KSO_WM_UNIT_TEXT_FILL_FORE_SCHEMECOLOR_INDEX" val="14"/>
  <p:tag name="KSO_WM_UNIT_TEXT_FILL_TYPE" val="1"/>
  <p:tag name="KSO_WM_UNIT_USESOURCEFORMAT_APPLY" val="1"/>
</p:tagLst>
</file>

<file path=ppt/tags/tag517.xml><?xml version="1.0" encoding="utf-8"?>
<p:tagLst xmlns:p="http://schemas.openxmlformats.org/presentationml/2006/main">
  <p:tag name="KSO_WM_UNIT_TIMELINE_IDINGROUP" val="5"/>
  <p:tag name="KSO_WM_UNIT_COLOR_SCHEME_SHAPE_ID" val="48"/>
  <p:tag name="KSO_WM_UNIT_COLOR_SCHEME_PARENT_PAGE" val="0_4"/>
  <p:tag name="KSO_WM_UNIT_TIMELINE_EMPHASIS_ID" val="5"/>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h_a"/>
  <p:tag name="KSO_WM_UNIT_INDEX" val="1_1_1_1"/>
  <p:tag name="KSO_WM_UNIT_ID" val="diagram20191589_4*m_h_h_a*1_1_1_1"/>
  <p:tag name="KSO_WM_TEMPLATE_CATEGORY" val="diagram"/>
  <p:tag name="KSO_WM_TEMPLATE_INDEX" val="20191589"/>
  <p:tag name="KSO_WM_UNIT_LAYERLEVEL" val="1_1_1_1"/>
  <p:tag name="KSO_WM_TAG_VERSION" val="1.0"/>
  <p:tag name="KSO_WM_BEAUTIFY_FLAG" val="#wm#"/>
  <p:tag name="KSO_WM_UNIT_PRESET_TEXT" val="事件内容标题"/>
  <p:tag name="KSO_WM_UNIT_TEXT_FILL_FORE_SCHEMECOLOR_INDEX" val="13"/>
  <p:tag name="KSO_WM_UNIT_TEXT_FILL_TYPE" val="1"/>
  <p:tag name="KSO_WM_UNIT_USESOURCEFORMAT_APPLY" val="1"/>
</p:tagLst>
</file>

<file path=ppt/tags/tag518.xml><?xml version="1.0" encoding="utf-8"?>
<p:tagLst xmlns:p="http://schemas.openxmlformats.org/presentationml/2006/main">
  <p:tag name="KSO_WM_UNIT_TIMELINE_IDINGROUP" val="6"/>
  <p:tag name="KSO_WM_UNIT_COLOR_SCHEME_SHAPE_ID" val="20"/>
  <p:tag name="KSO_WM_UNIT_COLOR_SCHEME_PARENT_PAGE" val="0_4"/>
  <p:tag name="KSO_WM_UNIT_TIMELINE_EMPHASIS_ID" val="6"/>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1589_4*m_h_i*1_1_3"/>
  <p:tag name="KSO_WM_TEMPLATE_CATEGORY" val="diagram"/>
  <p:tag name="KSO_WM_TEMPLATE_INDEX" val="2019158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19.xml><?xml version="1.0" encoding="utf-8"?>
<p:tagLst xmlns:p="http://schemas.openxmlformats.org/presentationml/2006/main">
  <p:tag name="KSO_WM_UNIT_COLOR_SCHEME_SHAPE_ID" val="8"/>
  <p:tag name="KSO_WM_UNIT_COLOR_SCHEME_PARENT_PAGE" val="0_4"/>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DIAGRAM_GROUP_CODE" val="m1-2"/>
  <p:tag name="KSO_WM_UNIT_TYPE" val="a"/>
  <p:tag name="KSO_WM_UNIT_INDEX" val="1"/>
  <p:tag name="KSO_WM_UNIT_ID" val="diagram20191589_4*a*1"/>
  <p:tag name="KSO_WM_TEMPLATE_CATEGORY" val="diagram"/>
  <p:tag name="KSO_WM_TEMPLATE_INDEX" val="20191589"/>
  <p:tag name="KSO_WM_UNIT_LAYERLEVEL" val="1"/>
  <p:tag name="KSO_WM_TAG_VERSION" val="1.0"/>
  <p:tag name="KSO_WM_BEAUTIFY_FLAG" val="#wm#"/>
  <p:tag name="KSO_WM_UNIT_PRESET_TEXT" val="大事件概括标题"/>
  <p:tag name="KSO_WM_UNIT_TEXT_FILL_FORE_SCHEMECOLOR_INDEX" val="13"/>
  <p:tag name="KSO_WM_UNIT_TEXT_FILL_TYPE" val="1"/>
  <p:tag name="KSO_WM_UNIT_USESOURCEFORMAT_APPLY"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0.xml><?xml version="1.0" encoding="utf-8"?>
<p:tagLst xmlns:p="http://schemas.openxmlformats.org/presentationml/2006/main">
  <p:tag name="KSO_WM_UNIT_TIMELINE_IDINGROUP" val="1"/>
  <p:tag name="KSO_WM_UNIT_COLOR_SCHEME_SHAPE_ID" val="10"/>
  <p:tag name="KSO_WM_UNIT_COLOR_SCHEME_PARENT_PAGE" val="0_4"/>
  <p:tag name="KSO_WM_UNIT_TIMELINE_EMPHASIS_ID"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1589_4*m_h_i*1_2_1"/>
  <p:tag name="KSO_WM_TEMPLATE_CATEGORY" val="diagram"/>
  <p:tag name="KSO_WM_TEMPLATE_INDEX" val="20191589"/>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521.xml><?xml version="1.0" encoding="utf-8"?>
<p:tagLst xmlns:p="http://schemas.openxmlformats.org/presentationml/2006/main">
  <p:tag name="KSO_WM_UNIT_TIMELINE_IDINGROUP" val="2"/>
  <p:tag name="KSO_WM_UNIT_COLOR_SCHEME_SHAPE_ID" val="11"/>
  <p:tag name="KSO_WM_UNIT_COLOR_SCHEME_PARENT_PAGE" val="0_4"/>
  <p:tag name="KSO_WM_UNIT_TIMELINE_EMPHASIS_ID" val="2"/>
  <p:tag name="KSO_WM_UNIT_ISCONTENTSTITLE" val="0"/>
  <p:tag name="KSO_WM_UNIT_ISNUMDGMTITLE" val="0"/>
  <p:tag name="KSO_WM_UNIT_NOCLEAR" val="0"/>
  <p:tag name="KSO_WM_UNIT_VALUE" val="2"/>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91589_4*m_h_a*1_2_1"/>
  <p:tag name="KSO_WM_TEMPLATE_CATEGORY" val="diagram"/>
  <p:tag name="KSO_WM_TEMPLATE_INDEX" val="20191589"/>
  <p:tag name="KSO_WM_UNIT_LAYERLEVEL" val="1_1_1"/>
  <p:tag name="KSO_WM_TAG_VERSION" val="1.0"/>
  <p:tag name="KSO_WM_BEAUTIFY_FLAG" val="#wm#"/>
  <p:tag name="KSO_WM_UNIT_PRESET_TEXT" val="2016"/>
  <p:tag name="KSO_WM_UNIT_TEXT_FILL_FORE_SCHEMECOLOR_INDEX" val="6"/>
  <p:tag name="KSO_WM_UNIT_TEXT_FILL_TYPE" val="1"/>
  <p:tag name="KSO_WM_UNIT_USESOURCEFORMAT_APPLY" val="1"/>
</p:tagLst>
</file>

<file path=ppt/tags/tag522.xml><?xml version="1.0" encoding="utf-8"?>
<p:tagLst xmlns:p="http://schemas.openxmlformats.org/presentationml/2006/main">
  <p:tag name="KSO_WM_UNIT_TIMELINE_IDINGROUP" val="3"/>
  <p:tag name="KSO_WM_UNIT_COLOR_SCHEME_SHAPE_ID" val="12"/>
  <p:tag name="KSO_WM_UNIT_COLOR_SCHEME_PARENT_PAGE" val="0_4"/>
  <p:tag name="KSO_WM_UNIT_TIMELINE_EMPHASIS_ID" val="3"/>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1589_4*m_h_i*1_2_2"/>
  <p:tag name="KSO_WM_TEMPLATE_CATEGORY" val="diagram"/>
  <p:tag name="KSO_WM_TEMPLATE_INDEX" val="20191589"/>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523.xml><?xml version="1.0" encoding="utf-8"?>
<p:tagLst xmlns:p="http://schemas.openxmlformats.org/presentationml/2006/main">
  <p:tag name="KSO_WM_UNIT_TIMELINE_IDINGROUP" val="4"/>
  <p:tag name="KSO_WM_UNIT_COLOR_SCHEME_SHAPE_ID" val="13"/>
  <p:tag name="KSO_WM_UNIT_COLOR_SCHEME_PARENT_PAGE" val="0_4"/>
  <p:tag name="KSO_WM_UNIT_TIMELINE_EMPHASIS_ID" val="4"/>
  <p:tag name="KSO_WM_UNIT_SUBTYPE" val="a"/>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h_f"/>
  <p:tag name="KSO_WM_UNIT_INDEX" val="1_2_1_1"/>
  <p:tag name="KSO_WM_UNIT_ID" val="diagram20191589_4*m_h_h_f*1_2_1_1"/>
  <p:tag name="KSO_WM_TEMPLATE_CATEGORY" val="diagram"/>
  <p:tag name="KSO_WM_TEMPLATE_INDEX" val="20191589"/>
  <p:tag name="KSO_WM_UNIT_LAYERLEVEL" val="1_1_1_1"/>
  <p:tag name="KSO_WM_TAG_VERSION" val="1.0"/>
  <p:tag name="KSO_WM_BEAUTIFY_FLAG" val="#wm#"/>
  <p:tag name="KSO_WM_UNIT_PRESET_TEXT" val="简单地描述该时间点发生的一些事件"/>
  <p:tag name="KSO_WM_UNIT_TEXT_FILL_FORE_SCHEMECOLOR_INDEX" val="14"/>
  <p:tag name="KSO_WM_UNIT_TEXT_FILL_TYPE" val="1"/>
  <p:tag name="KSO_WM_UNIT_USESOURCEFORMAT_APPLY" val="1"/>
</p:tagLst>
</file>

<file path=ppt/tags/tag524.xml><?xml version="1.0" encoding="utf-8"?>
<p:tagLst xmlns:p="http://schemas.openxmlformats.org/presentationml/2006/main">
  <p:tag name="KSO_WM_UNIT_TIMELINE_IDINGROUP" val="5"/>
  <p:tag name="KSO_WM_UNIT_COLOR_SCHEME_SHAPE_ID" val="14"/>
  <p:tag name="KSO_WM_UNIT_COLOR_SCHEME_PARENT_PAGE" val="0_4"/>
  <p:tag name="KSO_WM_UNIT_TIMELINE_EMPHASIS_ID" val="5"/>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h_a"/>
  <p:tag name="KSO_WM_UNIT_INDEX" val="1_2_1_1"/>
  <p:tag name="KSO_WM_UNIT_ID" val="diagram20191589_4*m_h_h_a*1_2_1_1"/>
  <p:tag name="KSO_WM_TEMPLATE_CATEGORY" val="diagram"/>
  <p:tag name="KSO_WM_TEMPLATE_INDEX" val="20191589"/>
  <p:tag name="KSO_WM_UNIT_LAYERLEVEL" val="1_1_1_1"/>
  <p:tag name="KSO_WM_TAG_VERSION" val="1.0"/>
  <p:tag name="KSO_WM_BEAUTIFY_FLAG" val="#wm#"/>
  <p:tag name="KSO_WM_UNIT_PRESET_TEXT" val="事件内容标题"/>
  <p:tag name="KSO_WM_UNIT_TEXT_FILL_FORE_SCHEMECOLOR_INDEX" val="13"/>
  <p:tag name="KSO_WM_UNIT_TEXT_FILL_TYPE" val="1"/>
  <p:tag name="KSO_WM_UNIT_USESOURCEFORMAT_APPLY" val="1"/>
</p:tagLst>
</file>

<file path=ppt/tags/tag525.xml><?xml version="1.0" encoding="utf-8"?>
<p:tagLst xmlns:p="http://schemas.openxmlformats.org/presentationml/2006/main">
  <p:tag name="KSO_WM_UNIT_TIMELINE_IDINGROUP" val="6"/>
  <p:tag name="KSO_WM_UNIT_COLOR_SCHEME_SHAPE_ID" val="15"/>
  <p:tag name="KSO_WM_UNIT_COLOR_SCHEME_PARENT_PAGE" val="0_4"/>
  <p:tag name="KSO_WM_UNIT_TIMELINE_EMPHASIS_ID" val="6"/>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1589_4*m_h_i*1_2_3"/>
  <p:tag name="KSO_WM_TEMPLATE_CATEGORY" val="diagram"/>
  <p:tag name="KSO_WM_TEMPLATE_INDEX" val="2019158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526.xml><?xml version="1.0" encoding="utf-8"?>
<p:tagLst xmlns:p="http://schemas.openxmlformats.org/presentationml/2006/main">
  <p:tag name="KSO_WM_UNIT_TIMELINE_IDINGROUP" val="1"/>
  <p:tag name="KSO_WM_UNIT_COLOR_SCHEME_SHAPE_ID" val="16"/>
  <p:tag name="KSO_WM_UNIT_COLOR_SCHEME_PARENT_PAGE" val="0_4"/>
  <p:tag name="KSO_WM_UNIT_TIMELINE_EMPHASIS_ID"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1589_4*m_h_i*1_3_1"/>
  <p:tag name="KSO_WM_TEMPLATE_CATEGORY" val="diagram"/>
  <p:tag name="KSO_WM_TEMPLATE_INDEX" val="20191589"/>
  <p:tag name="KSO_WM_UNIT_LAYERLEVEL" val="1_1_1"/>
  <p:tag name="KSO_WM_TAG_VERSION" val="1.0"/>
  <p:tag name="KSO_WM_BEAUTIFY_FLAG" val="#wm#"/>
  <p:tag name="KSO_WM_UNIT_LINE_FORE_SCHEMECOLOR_INDEX" val="7"/>
  <p:tag name="KSO_WM_UNIT_LINE_FILL_TYPE" val="2"/>
  <p:tag name="KSO_WM_UNIT_USESOURCEFORMAT_APPLY" val="1"/>
</p:tagLst>
</file>

<file path=ppt/tags/tag527.xml><?xml version="1.0" encoding="utf-8"?>
<p:tagLst xmlns:p="http://schemas.openxmlformats.org/presentationml/2006/main">
  <p:tag name="KSO_WM_UNIT_TIMELINE_IDINGROUP" val="2"/>
  <p:tag name="KSO_WM_UNIT_COLOR_SCHEME_SHAPE_ID" val="17"/>
  <p:tag name="KSO_WM_UNIT_COLOR_SCHEME_PARENT_PAGE" val="0_4"/>
  <p:tag name="KSO_WM_UNIT_TIMELINE_EMPHASIS_ID" val="2"/>
  <p:tag name="KSO_WM_UNIT_ISCONTENTSTITLE" val="0"/>
  <p:tag name="KSO_WM_UNIT_ISNUMDGMTITLE" val="0"/>
  <p:tag name="KSO_WM_UNIT_NOCLEAR" val="0"/>
  <p:tag name="KSO_WM_UNIT_VALUE" val="2"/>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91589_4*m_h_a*1_3_1"/>
  <p:tag name="KSO_WM_TEMPLATE_CATEGORY" val="diagram"/>
  <p:tag name="KSO_WM_TEMPLATE_INDEX" val="20191589"/>
  <p:tag name="KSO_WM_UNIT_LAYERLEVEL" val="1_1_1"/>
  <p:tag name="KSO_WM_TAG_VERSION" val="1.0"/>
  <p:tag name="KSO_WM_BEAUTIFY_FLAG" val="#wm#"/>
  <p:tag name="KSO_WM_UNIT_PRESET_TEXT" val="2017"/>
  <p:tag name="KSO_WM_UNIT_TEXT_FILL_FORE_SCHEMECOLOR_INDEX" val="7"/>
  <p:tag name="KSO_WM_UNIT_TEXT_FILL_TYPE" val="1"/>
  <p:tag name="KSO_WM_UNIT_USESOURCEFORMAT_APPLY" val="1"/>
</p:tagLst>
</file>

<file path=ppt/tags/tag528.xml><?xml version="1.0" encoding="utf-8"?>
<p:tagLst xmlns:p="http://schemas.openxmlformats.org/presentationml/2006/main">
  <p:tag name="KSO_WM_UNIT_TIMELINE_IDINGROUP" val="3"/>
  <p:tag name="KSO_WM_UNIT_COLOR_SCHEME_SHAPE_ID" val="19"/>
  <p:tag name="KSO_WM_UNIT_COLOR_SCHEME_PARENT_PAGE" val="0_4"/>
  <p:tag name="KSO_WM_UNIT_TIMELINE_EMPHASIS_ID" val="3"/>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1589_4*m_h_i*1_3_2"/>
  <p:tag name="KSO_WM_TEMPLATE_CATEGORY" val="diagram"/>
  <p:tag name="KSO_WM_TEMPLATE_INDEX" val="20191589"/>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2"/>
  <p:tag name="KSO_WM_UNIT_TEXT_FILL_TYPE" val="1"/>
  <p:tag name="KSO_WM_UNIT_USESOURCEFORMAT_APPLY" val="1"/>
</p:tagLst>
</file>

<file path=ppt/tags/tag529.xml><?xml version="1.0" encoding="utf-8"?>
<p:tagLst xmlns:p="http://schemas.openxmlformats.org/presentationml/2006/main">
  <p:tag name="KSO_WM_UNIT_TIMELINE_IDINGROUP" val="4"/>
  <p:tag name="KSO_WM_UNIT_COLOR_SCHEME_SHAPE_ID" val="21"/>
  <p:tag name="KSO_WM_UNIT_COLOR_SCHEME_PARENT_PAGE" val="0_4"/>
  <p:tag name="KSO_WM_UNIT_TIMELINE_EMPHASIS_ID" val="4"/>
  <p:tag name="KSO_WM_UNIT_SUBTYPE" val="a"/>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h_f"/>
  <p:tag name="KSO_WM_UNIT_INDEX" val="1_3_1_1"/>
  <p:tag name="KSO_WM_UNIT_ID" val="diagram20191589_4*m_h_h_f*1_3_1_1"/>
  <p:tag name="KSO_WM_TEMPLATE_CATEGORY" val="diagram"/>
  <p:tag name="KSO_WM_TEMPLATE_INDEX" val="20191589"/>
  <p:tag name="KSO_WM_UNIT_LAYERLEVEL" val="1_1_1_1"/>
  <p:tag name="KSO_WM_TAG_VERSION" val="1.0"/>
  <p:tag name="KSO_WM_BEAUTIFY_FLAG" val="#wm#"/>
  <p:tag name="KSO_WM_UNIT_PRESET_TEXT" val="简单地描述该时间点发生的一些事件"/>
  <p:tag name="KSO_WM_UNIT_TEXT_FILL_FORE_SCHEMECOLOR_INDEX" val="14"/>
  <p:tag name="KSO_WM_UNIT_TEXT_FILL_TYPE" val="1"/>
  <p:tag name="KSO_WM_UNIT_USESOURCEFORMAT_APPLY"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0.xml><?xml version="1.0" encoding="utf-8"?>
<p:tagLst xmlns:p="http://schemas.openxmlformats.org/presentationml/2006/main">
  <p:tag name="KSO_WM_UNIT_TIMELINE_IDINGROUP" val="5"/>
  <p:tag name="KSO_WM_UNIT_COLOR_SCHEME_SHAPE_ID" val="22"/>
  <p:tag name="KSO_WM_UNIT_COLOR_SCHEME_PARENT_PAGE" val="0_4"/>
  <p:tag name="KSO_WM_UNIT_TIMELINE_EMPHASIS_ID" val="5"/>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h_a"/>
  <p:tag name="KSO_WM_UNIT_INDEX" val="1_3_1_1"/>
  <p:tag name="KSO_WM_UNIT_ID" val="diagram20191589_4*m_h_h_a*1_3_1_1"/>
  <p:tag name="KSO_WM_TEMPLATE_CATEGORY" val="diagram"/>
  <p:tag name="KSO_WM_TEMPLATE_INDEX" val="20191589"/>
  <p:tag name="KSO_WM_UNIT_LAYERLEVEL" val="1_1_1_1"/>
  <p:tag name="KSO_WM_TAG_VERSION" val="1.0"/>
  <p:tag name="KSO_WM_BEAUTIFY_FLAG" val="#wm#"/>
  <p:tag name="KSO_WM_UNIT_PRESET_TEXT" val="事件内容标题"/>
  <p:tag name="KSO_WM_UNIT_TEXT_FILL_FORE_SCHEMECOLOR_INDEX" val="13"/>
  <p:tag name="KSO_WM_UNIT_TEXT_FILL_TYPE" val="1"/>
  <p:tag name="KSO_WM_UNIT_USESOURCEFORMAT_APPLY" val="1"/>
</p:tagLst>
</file>

<file path=ppt/tags/tag531.xml><?xml version="1.0" encoding="utf-8"?>
<p:tagLst xmlns:p="http://schemas.openxmlformats.org/presentationml/2006/main">
  <p:tag name="KSO_WM_UNIT_TIMELINE_IDINGROUP" val="6"/>
  <p:tag name="KSO_WM_UNIT_COLOR_SCHEME_SHAPE_ID" val="23"/>
  <p:tag name="KSO_WM_UNIT_COLOR_SCHEME_PARENT_PAGE" val="0_4"/>
  <p:tag name="KSO_WM_UNIT_TIMELINE_EMPHASIS_ID" val="6"/>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91589_4*m_h_i*1_3_3"/>
  <p:tag name="KSO_WM_TEMPLATE_CATEGORY" val="diagram"/>
  <p:tag name="KSO_WM_TEMPLATE_INDEX" val="2019158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532.xml><?xml version="1.0" encoding="utf-8"?>
<p:tagLst xmlns:p="http://schemas.openxmlformats.org/presentationml/2006/main">
  <p:tag name="KSO_WM_UNIT_COLOR_SCHEME_SHAPE_ID" val="24"/>
  <p:tag name="KSO_WM_UNIT_COLOR_SCHEME_PARENT_PAGE" val="0_4"/>
  <p:tag name="KSO_WM_UNIT_TIMELINE_EMPHASIS_ID" val="3"/>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191589_4*m_i*1_2"/>
  <p:tag name="KSO_WM_TEMPLATE_CATEGORY" val="diagram"/>
  <p:tag name="KSO_WM_TEMPLATE_INDEX" val="20191589"/>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33.xml><?xml version="1.0" encoding="utf-8"?>
<p:tagLst xmlns:p="http://schemas.openxmlformats.org/presentationml/2006/main">
  <p:tag name="KSO_WM_SLIDE_COLORSCHEME_VERSION" val="3.2"/>
  <p:tag name="KSO_WM_SLIDE_TIMELINE_TYPE" val="start"/>
  <p:tag name="KSO_WM_SLIDE_MODEL_TYPE" val="timeline"/>
  <p:tag name="KSO_WM_SLIDE_TIMELINE_MINITEMS" val="2"/>
  <p:tag name="KSO_WM_SLIDE_TIMELINE_MAXITEMS" val="3"/>
  <p:tag name="KSO_WM_SLIDE_ID" val="diagram20191589_4"/>
  <p:tag name="KSO_WM_TEMPLATE_SUBCATEGORY" val="0"/>
  <p:tag name="KSO_WM_TEMPLATE_MASTER_TYPE" val="0"/>
  <p:tag name="KSO_WM_TEMPLATE_COLOR_TYPE" val="0"/>
  <p:tag name="KSO_WM_SLIDE_TYPE" val="text"/>
  <p:tag name="KSO_WM_SLIDE_SUBTYPE" val="diag"/>
  <p:tag name="KSO_WM_SLIDE_ITEM_CNT" val="3"/>
  <p:tag name="KSO_WM_SLIDE_INDEX" val="4"/>
  <p:tag name="KSO_WM_SLIDE_SIZE" val="827.984*230.814"/>
  <p:tag name="KSO_WM_SLIDE_POSITION" val="81.3595*182.762"/>
  <p:tag name="KSO_WM_DIAGRAM_GROUP_CODE" val="m1-1"/>
  <p:tag name="KSO_WM_SLIDE_DIAGTYPE" val="m"/>
  <p:tag name="KSO_WM_TAG_VERSION" val="1.0"/>
  <p:tag name="KSO_WM_BEAUTIFY_FLAG" val="#wm#"/>
  <p:tag name="KSO_WM_TEMPLATE_CATEGORY" val="diagram"/>
  <p:tag name="KSO_WM_TEMPLATE_INDEX" val="20191589"/>
  <p:tag name="KSO_WM_SLIDE_LAYOUT" val="a_m"/>
  <p:tag name="KSO_WM_SLIDE_LAYOUT_CNT" val="1_1"/>
  <p:tag name="KSO_WM_SLIDE_BK_DARK_LIGHT" val="2"/>
  <p:tag name="KSO_WM_SLIDE_BACKGROUND_TYPE" val="general"/>
</p:tagLst>
</file>

<file path=ppt/tags/tag534.xml><?xml version="1.0" encoding="utf-8"?>
<p:tagLst xmlns:p="http://schemas.openxmlformats.org/presentationml/2006/main">
  <p:tag name="KSO_WM_UNIT_COLOR_SCHEME_SHAPE_ID" val="9"/>
  <p:tag name="KSO_WM_UNIT_COLOR_SCHEME_PARENT_PAGE" val="0_4"/>
  <p:tag name="KSO_WM_UNIT_TIMELINE_EMPHASIS_ID" val="1"/>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91589_4*m_i*1_1"/>
  <p:tag name="KSO_WM_TEMPLATE_CATEGORY" val="diagram"/>
  <p:tag name="KSO_WM_TEMPLATE_INDEX" val="20191589"/>
  <p:tag name="KSO_WM_UNIT_LAYERLEVEL" val="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535.xml><?xml version="1.0" encoding="utf-8"?>
<p:tagLst xmlns:p="http://schemas.openxmlformats.org/presentationml/2006/main">
  <p:tag name="KSO_WM_UNIT_TIMELINE_IDINGROUP" val="1"/>
  <p:tag name="KSO_WM_UNIT_COLOR_SCHEME_SHAPE_ID" val="18"/>
  <p:tag name="KSO_WM_UNIT_COLOR_SCHEME_PARENT_PAGE" val="0_4"/>
  <p:tag name="KSO_WM_UNIT_TIMELINE_EMPHASIS_ID"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1589_4*m_h_i*1_1_1"/>
  <p:tag name="KSO_WM_TEMPLATE_CATEGORY" val="diagram"/>
  <p:tag name="KSO_WM_TEMPLATE_INDEX" val="20191589"/>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536.xml><?xml version="1.0" encoding="utf-8"?>
<p:tagLst xmlns:p="http://schemas.openxmlformats.org/presentationml/2006/main">
  <p:tag name="KSO_WM_UNIT_TIMELINE_IDINGROUP" val="2"/>
  <p:tag name="KSO_WM_UNIT_COLOR_SCHEME_SHAPE_ID" val="85"/>
  <p:tag name="KSO_WM_UNIT_COLOR_SCHEME_PARENT_PAGE" val="0_4"/>
  <p:tag name="KSO_WM_UNIT_TIMELINE_EMPHASIS_ID" val="2"/>
  <p:tag name="KSO_WM_UNIT_ISCONTENTSTITLE" val="0"/>
  <p:tag name="KSO_WM_UNIT_ISNUMDGMTITLE" val="0"/>
  <p:tag name="KSO_WM_UNIT_NOCLEAR" val="0"/>
  <p:tag name="KSO_WM_UNIT_VALUE" val="2"/>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91589_4*m_h_a*1_1_1"/>
  <p:tag name="KSO_WM_TEMPLATE_CATEGORY" val="diagram"/>
  <p:tag name="KSO_WM_TEMPLATE_INDEX" val="20191589"/>
  <p:tag name="KSO_WM_UNIT_LAYERLEVEL" val="1_1_1"/>
  <p:tag name="KSO_WM_TAG_VERSION" val="1.0"/>
  <p:tag name="KSO_WM_BEAUTIFY_FLAG" val="#wm#"/>
  <p:tag name="KSO_WM_UNIT_PRESET_TEXT" val="2015"/>
  <p:tag name="KSO_WM_UNIT_TEXT_FILL_FORE_SCHEMECOLOR_INDEX" val="5"/>
  <p:tag name="KSO_WM_UNIT_TEXT_FILL_TYPE" val="1"/>
  <p:tag name="KSO_WM_UNIT_USESOURCEFORMAT_APPLY" val="1"/>
</p:tagLst>
</file>

<file path=ppt/tags/tag537.xml><?xml version="1.0" encoding="utf-8"?>
<p:tagLst xmlns:p="http://schemas.openxmlformats.org/presentationml/2006/main">
  <p:tag name="KSO_WM_UNIT_TIMELINE_IDINGROUP" val="3"/>
  <p:tag name="KSO_WM_UNIT_COLOR_SCHEME_SHAPE_ID" val="44"/>
  <p:tag name="KSO_WM_UNIT_COLOR_SCHEME_PARENT_PAGE" val="0_4"/>
  <p:tag name="KSO_WM_UNIT_TIMELINE_EMPHASIS_ID" val="3"/>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1589_4*m_h_i*1_1_2"/>
  <p:tag name="KSO_WM_TEMPLATE_CATEGORY" val="diagram"/>
  <p:tag name="KSO_WM_TEMPLATE_INDEX" val="20191589"/>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538.xml><?xml version="1.0" encoding="utf-8"?>
<p:tagLst xmlns:p="http://schemas.openxmlformats.org/presentationml/2006/main">
  <p:tag name="KSO_WM_UNIT_TIMELINE_IDINGROUP" val="4"/>
  <p:tag name="KSO_WM_UNIT_COLOR_SCHEME_SHAPE_ID" val="47"/>
  <p:tag name="KSO_WM_UNIT_COLOR_SCHEME_PARENT_PAGE" val="0_4"/>
  <p:tag name="KSO_WM_UNIT_TIMELINE_EMPHASIS_ID" val="4"/>
  <p:tag name="KSO_WM_UNIT_SUBTYPE" val="a"/>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h_f"/>
  <p:tag name="KSO_WM_UNIT_INDEX" val="1_1_1_1"/>
  <p:tag name="KSO_WM_UNIT_ID" val="diagram20191589_4*m_h_h_f*1_1_1_1"/>
  <p:tag name="KSO_WM_TEMPLATE_CATEGORY" val="diagram"/>
  <p:tag name="KSO_WM_TEMPLATE_INDEX" val="20191589"/>
  <p:tag name="KSO_WM_UNIT_LAYERLEVEL" val="1_1_1_1"/>
  <p:tag name="KSO_WM_TAG_VERSION" val="1.0"/>
  <p:tag name="KSO_WM_BEAUTIFY_FLAG" val="#wm#"/>
  <p:tag name="KSO_WM_UNIT_PRESET_TEXT" val="简单地描述该时间点发生的一些事件"/>
  <p:tag name="KSO_WM_UNIT_TEXT_FILL_FORE_SCHEMECOLOR_INDEX" val="14"/>
  <p:tag name="KSO_WM_UNIT_TEXT_FILL_TYPE" val="1"/>
  <p:tag name="KSO_WM_UNIT_USESOURCEFORMAT_APPLY" val="1"/>
</p:tagLst>
</file>

<file path=ppt/tags/tag539.xml><?xml version="1.0" encoding="utf-8"?>
<p:tagLst xmlns:p="http://schemas.openxmlformats.org/presentationml/2006/main">
  <p:tag name="KSO_WM_UNIT_TIMELINE_IDINGROUP" val="5"/>
  <p:tag name="KSO_WM_UNIT_COLOR_SCHEME_SHAPE_ID" val="48"/>
  <p:tag name="KSO_WM_UNIT_COLOR_SCHEME_PARENT_PAGE" val="0_4"/>
  <p:tag name="KSO_WM_UNIT_TIMELINE_EMPHASIS_ID" val="5"/>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h_a"/>
  <p:tag name="KSO_WM_UNIT_INDEX" val="1_1_1_1"/>
  <p:tag name="KSO_WM_UNIT_ID" val="diagram20191589_4*m_h_h_a*1_1_1_1"/>
  <p:tag name="KSO_WM_TEMPLATE_CATEGORY" val="diagram"/>
  <p:tag name="KSO_WM_TEMPLATE_INDEX" val="20191589"/>
  <p:tag name="KSO_WM_UNIT_LAYERLEVEL" val="1_1_1_1"/>
  <p:tag name="KSO_WM_TAG_VERSION" val="1.0"/>
  <p:tag name="KSO_WM_BEAUTIFY_FLAG" val="#wm#"/>
  <p:tag name="KSO_WM_UNIT_PRESET_TEXT" val="事件内容标题"/>
  <p:tag name="KSO_WM_UNIT_TEXT_FILL_FORE_SCHEMECOLOR_INDEX" val="13"/>
  <p:tag name="KSO_WM_UNIT_TEXT_FILL_TYPE" val="1"/>
  <p:tag name="KSO_WM_UNIT_USESOURCEFORMAT_APPLY"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0.xml><?xml version="1.0" encoding="utf-8"?>
<p:tagLst xmlns:p="http://schemas.openxmlformats.org/presentationml/2006/main">
  <p:tag name="KSO_WM_UNIT_TIMELINE_IDINGROUP" val="6"/>
  <p:tag name="KSO_WM_UNIT_COLOR_SCHEME_SHAPE_ID" val="20"/>
  <p:tag name="KSO_WM_UNIT_COLOR_SCHEME_PARENT_PAGE" val="0_4"/>
  <p:tag name="KSO_WM_UNIT_TIMELINE_EMPHASIS_ID" val="6"/>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1589_4*m_h_i*1_1_3"/>
  <p:tag name="KSO_WM_TEMPLATE_CATEGORY" val="diagram"/>
  <p:tag name="KSO_WM_TEMPLATE_INDEX" val="2019158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41.xml><?xml version="1.0" encoding="utf-8"?>
<p:tagLst xmlns:p="http://schemas.openxmlformats.org/presentationml/2006/main">
  <p:tag name="KSO_WM_UNIT_COLOR_SCHEME_SHAPE_ID" val="8"/>
  <p:tag name="KSO_WM_UNIT_COLOR_SCHEME_PARENT_PAGE" val="0_4"/>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DIAGRAM_GROUP_CODE" val="m1-2"/>
  <p:tag name="KSO_WM_UNIT_TYPE" val="a"/>
  <p:tag name="KSO_WM_UNIT_INDEX" val="1"/>
  <p:tag name="KSO_WM_UNIT_ID" val="diagram20191589_4*a*1"/>
  <p:tag name="KSO_WM_TEMPLATE_CATEGORY" val="diagram"/>
  <p:tag name="KSO_WM_TEMPLATE_INDEX" val="20191589"/>
  <p:tag name="KSO_WM_UNIT_LAYERLEVEL" val="1"/>
  <p:tag name="KSO_WM_TAG_VERSION" val="1.0"/>
  <p:tag name="KSO_WM_BEAUTIFY_FLAG" val="#wm#"/>
  <p:tag name="KSO_WM_UNIT_PRESET_TEXT" val="大事件概括标题"/>
  <p:tag name="KSO_WM_UNIT_TEXT_FILL_FORE_SCHEMECOLOR_INDEX" val="13"/>
  <p:tag name="KSO_WM_UNIT_TEXT_FILL_TYPE" val="1"/>
  <p:tag name="KSO_WM_UNIT_USESOURCEFORMAT_APPLY" val="1"/>
</p:tagLst>
</file>

<file path=ppt/tags/tag542.xml><?xml version="1.0" encoding="utf-8"?>
<p:tagLst xmlns:p="http://schemas.openxmlformats.org/presentationml/2006/main">
  <p:tag name="KSO_WM_UNIT_TIMELINE_IDINGROUP" val="1"/>
  <p:tag name="KSO_WM_UNIT_COLOR_SCHEME_SHAPE_ID" val="10"/>
  <p:tag name="KSO_WM_UNIT_COLOR_SCHEME_PARENT_PAGE" val="0_4"/>
  <p:tag name="KSO_WM_UNIT_TIMELINE_EMPHASIS_ID"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1589_4*m_h_i*1_2_1"/>
  <p:tag name="KSO_WM_TEMPLATE_CATEGORY" val="diagram"/>
  <p:tag name="KSO_WM_TEMPLATE_INDEX" val="20191589"/>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543.xml><?xml version="1.0" encoding="utf-8"?>
<p:tagLst xmlns:p="http://schemas.openxmlformats.org/presentationml/2006/main">
  <p:tag name="KSO_WM_UNIT_TIMELINE_IDINGROUP" val="2"/>
  <p:tag name="KSO_WM_UNIT_COLOR_SCHEME_SHAPE_ID" val="11"/>
  <p:tag name="KSO_WM_UNIT_COLOR_SCHEME_PARENT_PAGE" val="0_4"/>
  <p:tag name="KSO_WM_UNIT_TIMELINE_EMPHASIS_ID" val="2"/>
  <p:tag name="KSO_WM_UNIT_ISCONTENTSTITLE" val="0"/>
  <p:tag name="KSO_WM_UNIT_ISNUMDGMTITLE" val="0"/>
  <p:tag name="KSO_WM_UNIT_NOCLEAR" val="0"/>
  <p:tag name="KSO_WM_UNIT_VALUE" val="2"/>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91589_4*m_h_a*1_2_1"/>
  <p:tag name="KSO_WM_TEMPLATE_CATEGORY" val="diagram"/>
  <p:tag name="KSO_WM_TEMPLATE_INDEX" val="20191589"/>
  <p:tag name="KSO_WM_UNIT_LAYERLEVEL" val="1_1_1"/>
  <p:tag name="KSO_WM_TAG_VERSION" val="1.0"/>
  <p:tag name="KSO_WM_BEAUTIFY_FLAG" val="#wm#"/>
  <p:tag name="KSO_WM_UNIT_PRESET_TEXT" val="2016"/>
  <p:tag name="KSO_WM_UNIT_TEXT_FILL_FORE_SCHEMECOLOR_INDEX" val="6"/>
  <p:tag name="KSO_WM_UNIT_TEXT_FILL_TYPE" val="1"/>
  <p:tag name="KSO_WM_UNIT_USESOURCEFORMAT_APPLY" val="1"/>
</p:tagLst>
</file>

<file path=ppt/tags/tag544.xml><?xml version="1.0" encoding="utf-8"?>
<p:tagLst xmlns:p="http://schemas.openxmlformats.org/presentationml/2006/main">
  <p:tag name="KSO_WM_UNIT_TIMELINE_IDINGROUP" val="3"/>
  <p:tag name="KSO_WM_UNIT_COLOR_SCHEME_SHAPE_ID" val="12"/>
  <p:tag name="KSO_WM_UNIT_COLOR_SCHEME_PARENT_PAGE" val="0_4"/>
  <p:tag name="KSO_WM_UNIT_TIMELINE_EMPHASIS_ID" val="3"/>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1589_4*m_h_i*1_2_2"/>
  <p:tag name="KSO_WM_TEMPLATE_CATEGORY" val="diagram"/>
  <p:tag name="KSO_WM_TEMPLATE_INDEX" val="20191589"/>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545.xml><?xml version="1.0" encoding="utf-8"?>
<p:tagLst xmlns:p="http://schemas.openxmlformats.org/presentationml/2006/main">
  <p:tag name="KSO_WM_UNIT_TIMELINE_IDINGROUP" val="4"/>
  <p:tag name="KSO_WM_UNIT_COLOR_SCHEME_SHAPE_ID" val="13"/>
  <p:tag name="KSO_WM_UNIT_COLOR_SCHEME_PARENT_PAGE" val="0_4"/>
  <p:tag name="KSO_WM_UNIT_TIMELINE_EMPHASIS_ID" val="4"/>
  <p:tag name="KSO_WM_UNIT_SUBTYPE" val="a"/>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h_f"/>
  <p:tag name="KSO_WM_UNIT_INDEX" val="1_2_1_1"/>
  <p:tag name="KSO_WM_UNIT_ID" val="diagram20191589_4*m_h_h_f*1_2_1_1"/>
  <p:tag name="KSO_WM_TEMPLATE_CATEGORY" val="diagram"/>
  <p:tag name="KSO_WM_TEMPLATE_INDEX" val="20191589"/>
  <p:tag name="KSO_WM_UNIT_LAYERLEVEL" val="1_1_1_1"/>
  <p:tag name="KSO_WM_TAG_VERSION" val="1.0"/>
  <p:tag name="KSO_WM_BEAUTIFY_FLAG" val="#wm#"/>
  <p:tag name="KSO_WM_UNIT_PRESET_TEXT" val="简单地描述该时间点发生的一些事件"/>
  <p:tag name="KSO_WM_UNIT_TEXT_FILL_FORE_SCHEMECOLOR_INDEX" val="14"/>
  <p:tag name="KSO_WM_UNIT_TEXT_FILL_TYPE" val="1"/>
  <p:tag name="KSO_WM_UNIT_USESOURCEFORMAT_APPLY" val="1"/>
</p:tagLst>
</file>

<file path=ppt/tags/tag546.xml><?xml version="1.0" encoding="utf-8"?>
<p:tagLst xmlns:p="http://schemas.openxmlformats.org/presentationml/2006/main">
  <p:tag name="KSO_WM_UNIT_TIMELINE_IDINGROUP" val="5"/>
  <p:tag name="KSO_WM_UNIT_COLOR_SCHEME_SHAPE_ID" val="14"/>
  <p:tag name="KSO_WM_UNIT_COLOR_SCHEME_PARENT_PAGE" val="0_4"/>
  <p:tag name="KSO_WM_UNIT_TIMELINE_EMPHASIS_ID" val="5"/>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h_a"/>
  <p:tag name="KSO_WM_UNIT_INDEX" val="1_2_1_1"/>
  <p:tag name="KSO_WM_UNIT_ID" val="diagram20191589_4*m_h_h_a*1_2_1_1"/>
  <p:tag name="KSO_WM_TEMPLATE_CATEGORY" val="diagram"/>
  <p:tag name="KSO_WM_TEMPLATE_INDEX" val="20191589"/>
  <p:tag name="KSO_WM_UNIT_LAYERLEVEL" val="1_1_1_1"/>
  <p:tag name="KSO_WM_TAG_VERSION" val="1.0"/>
  <p:tag name="KSO_WM_BEAUTIFY_FLAG" val="#wm#"/>
  <p:tag name="KSO_WM_UNIT_PRESET_TEXT" val="事件内容标题"/>
  <p:tag name="KSO_WM_UNIT_TEXT_FILL_FORE_SCHEMECOLOR_INDEX" val="13"/>
  <p:tag name="KSO_WM_UNIT_TEXT_FILL_TYPE" val="1"/>
  <p:tag name="KSO_WM_UNIT_USESOURCEFORMAT_APPLY" val="1"/>
</p:tagLst>
</file>

<file path=ppt/tags/tag547.xml><?xml version="1.0" encoding="utf-8"?>
<p:tagLst xmlns:p="http://schemas.openxmlformats.org/presentationml/2006/main">
  <p:tag name="KSO_WM_UNIT_TIMELINE_IDINGROUP" val="6"/>
  <p:tag name="KSO_WM_UNIT_COLOR_SCHEME_SHAPE_ID" val="15"/>
  <p:tag name="KSO_WM_UNIT_COLOR_SCHEME_PARENT_PAGE" val="0_4"/>
  <p:tag name="KSO_WM_UNIT_TIMELINE_EMPHASIS_ID" val="6"/>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1589_4*m_h_i*1_2_3"/>
  <p:tag name="KSO_WM_TEMPLATE_CATEGORY" val="diagram"/>
  <p:tag name="KSO_WM_TEMPLATE_INDEX" val="2019158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548.xml><?xml version="1.0" encoding="utf-8"?>
<p:tagLst xmlns:p="http://schemas.openxmlformats.org/presentationml/2006/main">
  <p:tag name="KSO_WM_UNIT_TIMELINE_IDINGROUP" val="1"/>
  <p:tag name="KSO_WM_UNIT_COLOR_SCHEME_SHAPE_ID" val="16"/>
  <p:tag name="KSO_WM_UNIT_COLOR_SCHEME_PARENT_PAGE" val="0_4"/>
  <p:tag name="KSO_WM_UNIT_TIMELINE_EMPHASIS_ID"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1589_4*m_h_i*1_3_1"/>
  <p:tag name="KSO_WM_TEMPLATE_CATEGORY" val="diagram"/>
  <p:tag name="KSO_WM_TEMPLATE_INDEX" val="20191589"/>
  <p:tag name="KSO_WM_UNIT_LAYERLEVEL" val="1_1_1"/>
  <p:tag name="KSO_WM_TAG_VERSION" val="1.0"/>
  <p:tag name="KSO_WM_BEAUTIFY_FLAG" val="#wm#"/>
  <p:tag name="KSO_WM_UNIT_LINE_FORE_SCHEMECOLOR_INDEX" val="7"/>
  <p:tag name="KSO_WM_UNIT_LINE_FILL_TYPE" val="2"/>
  <p:tag name="KSO_WM_UNIT_USESOURCEFORMAT_APPLY" val="1"/>
</p:tagLst>
</file>

<file path=ppt/tags/tag549.xml><?xml version="1.0" encoding="utf-8"?>
<p:tagLst xmlns:p="http://schemas.openxmlformats.org/presentationml/2006/main">
  <p:tag name="KSO_WM_UNIT_TIMELINE_IDINGROUP" val="2"/>
  <p:tag name="KSO_WM_UNIT_COLOR_SCHEME_SHAPE_ID" val="17"/>
  <p:tag name="KSO_WM_UNIT_COLOR_SCHEME_PARENT_PAGE" val="0_4"/>
  <p:tag name="KSO_WM_UNIT_TIMELINE_EMPHASIS_ID" val="2"/>
  <p:tag name="KSO_WM_UNIT_ISCONTENTSTITLE" val="0"/>
  <p:tag name="KSO_WM_UNIT_ISNUMDGMTITLE" val="0"/>
  <p:tag name="KSO_WM_UNIT_NOCLEAR" val="0"/>
  <p:tag name="KSO_WM_UNIT_VALUE" val="2"/>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91589_4*m_h_a*1_3_1"/>
  <p:tag name="KSO_WM_TEMPLATE_CATEGORY" val="diagram"/>
  <p:tag name="KSO_WM_TEMPLATE_INDEX" val="20191589"/>
  <p:tag name="KSO_WM_UNIT_LAYERLEVEL" val="1_1_1"/>
  <p:tag name="KSO_WM_TAG_VERSION" val="1.0"/>
  <p:tag name="KSO_WM_BEAUTIFY_FLAG" val="#wm#"/>
  <p:tag name="KSO_WM_UNIT_PRESET_TEXT" val="2017"/>
  <p:tag name="KSO_WM_UNIT_TEXT_FILL_FORE_SCHEMECOLOR_INDEX" val="7"/>
  <p:tag name="KSO_WM_UNIT_TEXT_FILL_TYPE" val="1"/>
  <p:tag name="KSO_WM_UNIT_USESOURCEFORMAT_APPLY"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0.xml><?xml version="1.0" encoding="utf-8"?>
<p:tagLst xmlns:p="http://schemas.openxmlformats.org/presentationml/2006/main">
  <p:tag name="KSO_WM_UNIT_TIMELINE_IDINGROUP" val="3"/>
  <p:tag name="KSO_WM_UNIT_COLOR_SCHEME_SHAPE_ID" val="19"/>
  <p:tag name="KSO_WM_UNIT_COLOR_SCHEME_PARENT_PAGE" val="0_4"/>
  <p:tag name="KSO_WM_UNIT_TIMELINE_EMPHASIS_ID" val="3"/>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1589_4*m_h_i*1_3_2"/>
  <p:tag name="KSO_WM_TEMPLATE_CATEGORY" val="diagram"/>
  <p:tag name="KSO_WM_TEMPLATE_INDEX" val="20191589"/>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2"/>
  <p:tag name="KSO_WM_UNIT_TEXT_FILL_TYPE" val="1"/>
  <p:tag name="KSO_WM_UNIT_USESOURCEFORMAT_APPLY" val="1"/>
</p:tagLst>
</file>

<file path=ppt/tags/tag551.xml><?xml version="1.0" encoding="utf-8"?>
<p:tagLst xmlns:p="http://schemas.openxmlformats.org/presentationml/2006/main">
  <p:tag name="KSO_WM_UNIT_TIMELINE_IDINGROUP" val="4"/>
  <p:tag name="KSO_WM_UNIT_COLOR_SCHEME_SHAPE_ID" val="21"/>
  <p:tag name="KSO_WM_UNIT_COLOR_SCHEME_PARENT_PAGE" val="0_4"/>
  <p:tag name="KSO_WM_UNIT_TIMELINE_EMPHASIS_ID" val="4"/>
  <p:tag name="KSO_WM_UNIT_SUBTYPE" val="a"/>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h_f"/>
  <p:tag name="KSO_WM_UNIT_INDEX" val="1_3_1_1"/>
  <p:tag name="KSO_WM_UNIT_ID" val="diagram20191589_4*m_h_h_f*1_3_1_1"/>
  <p:tag name="KSO_WM_TEMPLATE_CATEGORY" val="diagram"/>
  <p:tag name="KSO_WM_TEMPLATE_INDEX" val="20191589"/>
  <p:tag name="KSO_WM_UNIT_LAYERLEVEL" val="1_1_1_1"/>
  <p:tag name="KSO_WM_TAG_VERSION" val="1.0"/>
  <p:tag name="KSO_WM_BEAUTIFY_FLAG" val="#wm#"/>
  <p:tag name="KSO_WM_UNIT_PRESET_TEXT" val="简单地描述该时间点发生的一些事件"/>
  <p:tag name="KSO_WM_UNIT_TEXT_FILL_FORE_SCHEMECOLOR_INDEX" val="14"/>
  <p:tag name="KSO_WM_UNIT_TEXT_FILL_TYPE" val="1"/>
  <p:tag name="KSO_WM_UNIT_USESOURCEFORMAT_APPLY" val="1"/>
</p:tagLst>
</file>

<file path=ppt/tags/tag552.xml><?xml version="1.0" encoding="utf-8"?>
<p:tagLst xmlns:p="http://schemas.openxmlformats.org/presentationml/2006/main">
  <p:tag name="KSO_WM_UNIT_TIMELINE_IDINGROUP" val="5"/>
  <p:tag name="KSO_WM_UNIT_COLOR_SCHEME_SHAPE_ID" val="22"/>
  <p:tag name="KSO_WM_UNIT_COLOR_SCHEME_PARENT_PAGE" val="0_4"/>
  <p:tag name="KSO_WM_UNIT_TIMELINE_EMPHASIS_ID" val="5"/>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h_a"/>
  <p:tag name="KSO_WM_UNIT_INDEX" val="1_3_1_1"/>
  <p:tag name="KSO_WM_UNIT_ID" val="diagram20191589_4*m_h_h_a*1_3_1_1"/>
  <p:tag name="KSO_WM_TEMPLATE_CATEGORY" val="diagram"/>
  <p:tag name="KSO_WM_TEMPLATE_INDEX" val="20191589"/>
  <p:tag name="KSO_WM_UNIT_LAYERLEVEL" val="1_1_1_1"/>
  <p:tag name="KSO_WM_TAG_VERSION" val="1.0"/>
  <p:tag name="KSO_WM_BEAUTIFY_FLAG" val="#wm#"/>
  <p:tag name="KSO_WM_UNIT_PRESET_TEXT" val="事件内容标题"/>
  <p:tag name="KSO_WM_UNIT_TEXT_FILL_FORE_SCHEMECOLOR_INDEX" val="13"/>
  <p:tag name="KSO_WM_UNIT_TEXT_FILL_TYPE" val="1"/>
  <p:tag name="KSO_WM_UNIT_USESOURCEFORMAT_APPLY" val="1"/>
</p:tagLst>
</file>

<file path=ppt/tags/tag553.xml><?xml version="1.0" encoding="utf-8"?>
<p:tagLst xmlns:p="http://schemas.openxmlformats.org/presentationml/2006/main">
  <p:tag name="KSO_WM_UNIT_TIMELINE_IDINGROUP" val="6"/>
  <p:tag name="KSO_WM_UNIT_COLOR_SCHEME_SHAPE_ID" val="23"/>
  <p:tag name="KSO_WM_UNIT_COLOR_SCHEME_PARENT_PAGE" val="0_4"/>
  <p:tag name="KSO_WM_UNIT_TIMELINE_EMPHASIS_ID" val="6"/>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91589_4*m_h_i*1_3_3"/>
  <p:tag name="KSO_WM_TEMPLATE_CATEGORY" val="diagram"/>
  <p:tag name="KSO_WM_TEMPLATE_INDEX" val="2019158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554.xml><?xml version="1.0" encoding="utf-8"?>
<p:tagLst xmlns:p="http://schemas.openxmlformats.org/presentationml/2006/main">
  <p:tag name="KSO_WM_UNIT_COLOR_SCHEME_SHAPE_ID" val="24"/>
  <p:tag name="KSO_WM_UNIT_COLOR_SCHEME_PARENT_PAGE" val="0_4"/>
  <p:tag name="KSO_WM_UNIT_TIMELINE_EMPHASIS_ID" val="3"/>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191589_4*m_i*1_2"/>
  <p:tag name="KSO_WM_TEMPLATE_CATEGORY" val="diagram"/>
  <p:tag name="KSO_WM_TEMPLATE_INDEX" val="20191589"/>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55.xml><?xml version="1.0" encoding="utf-8"?>
<p:tagLst xmlns:p="http://schemas.openxmlformats.org/presentationml/2006/main">
  <p:tag name="KSO_WM_SLIDE_COLORSCHEME_VERSION" val="3.2"/>
  <p:tag name="KSO_WM_SLIDE_TIMELINE_TYPE" val="start"/>
  <p:tag name="KSO_WM_SLIDE_MODEL_TYPE" val="timeline"/>
  <p:tag name="KSO_WM_SLIDE_TIMELINE_MINITEMS" val="2"/>
  <p:tag name="KSO_WM_SLIDE_TIMELINE_MAXITEMS" val="3"/>
  <p:tag name="KSO_WM_SLIDE_ID" val="diagram20191589_4"/>
  <p:tag name="KSO_WM_TEMPLATE_SUBCATEGORY" val="0"/>
  <p:tag name="KSO_WM_TEMPLATE_MASTER_TYPE" val="0"/>
  <p:tag name="KSO_WM_TEMPLATE_COLOR_TYPE" val="0"/>
  <p:tag name="KSO_WM_SLIDE_TYPE" val="text"/>
  <p:tag name="KSO_WM_SLIDE_SUBTYPE" val="diag"/>
  <p:tag name="KSO_WM_SLIDE_ITEM_CNT" val="3"/>
  <p:tag name="KSO_WM_SLIDE_INDEX" val="4"/>
  <p:tag name="KSO_WM_SLIDE_SIZE" val="827.984*230.814"/>
  <p:tag name="KSO_WM_SLIDE_POSITION" val="81.3595*182.762"/>
  <p:tag name="KSO_WM_DIAGRAM_GROUP_CODE" val="m1-1"/>
  <p:tag name="KSO_WM_SLIDE_DIAGTYPE" val="m"/>
  <p:tag name="KSO_WM_TAG_VERSION" val="1.0"/>
  <p:tag name="KSO_WM_BEAUTIFY_FLAG" val="#wm#"/>
  <p:tag name="KSO_WM_TEMPLATE_CATEGORY" val="diagram"/>
  <p:tag name="KSO_WM_TEMPLATE_INDEX" val="20191589"/>
  <p:tag name="KSO_WM_SLIDE_LAYOUT" val="a_m"/>
  <p:tag name="KSO_WM_SLIDE_LAYOUT_CNT" val="1_1"/>
  <p:tag name="KSO_WM_SLIDE_BK_DARK_LIGHT" val="2"/>
  <p:tag name="KSO_WM_SLIDE_BACKGROUND_TYPE" val="general"/>
</p:tagLst>
</file>

<file path=ppt/tags/tag556.xml><?xml version="1.0" encoding="utf-8"?>
<p:tagLst xmlns:p="http://schemas.openxmlformats.org/presentationml/2006/main">
  <p:tag name="KSO_WM_UNIT_ISCONTENTSTITLE" val="1"/>
  <p:tag name="KSO_WM_UNIT_PRESET_TEXT" val="目 录"/>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2824_4*a*1"/>
  <p:tag name="KSO_WM_TEMPLATE_CATEGORY" val="custom"/>
  <p:tag name="KSO_WM_TEMPLATE_INDEX" val="20202824"/>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2824_4*l_h_i*1_1_1"/>
  <p:tag name="KSO_WM_TEMPLATE_CATEGORY" val="custom"/>
  <p:tag name="KSO_WM_TEMPLATE_INDEX" val="20202824"/>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1"/>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custom20202824_4*l_h_i*1_1_2"/>
  <p:tag name="KSO_WM_TEMPLATE_CATEGORY" val="custom"/>
  <p:tag name="KSO_WM_TEMPLATE_INDEX" val="2020282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824_4*l_h_i*1_3_1"/>
  <p:tag name="KSO_WM_TEMPLATE_CATEGORY" val="custom"/>
  <p:tag name="KSO_WM_TEMPLATE_INDEX" val="20202824"/>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824_4*l_h_i*1_3_2"/>
  <p:tag name="KSO_WM_TEMPLATE_CATEGORY" val="custom"/>
  <p:tag name="KSO_WM_TEMPLATE_INDEX" val="2020282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2824_4*l_h_i*1_2_1"/>
  <p:tag name="KSO_WM_TEMPLATE_CATEGORY" val="custom"/>
  <p:tag name="KSO_WM_TEMPLATE_INDEX" val="20202824"/>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1"/>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custom20202824_4*l_h_i*1_2_2"/>
  <p:tag name="KSO_WM_TEMPLATE_CATEGORY" val="custom"/>
  <p:tag name="KSO_WM_TEMPLATE_INDEX" val="2020282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824_4*l_h_i*1_4_1"/>
  <p:tag name="KSO_WM_TEMPLATE_CATEGORY" val="custom"/>
  <p:tag name="KSO_WM_TEMPLATE_INDEX" val="20202824"/>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1"/>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824_4*l_h_i*1_4_2"/>
  <p:tag name="KSO_WM_TEMPLATE_CATEGORY" val="custom"/>
  <p:tag name="KSO_WM_TEMPLATE_INDEX" val="2020282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565.xml><?xml version="1.0" encoding="utf-8"?>
<p:tagLst xmlns:p="http://schemas.openxmlformats.org/presentationml/2006/main">
  <p:tag name="KSO_WM_UNIT_ISCONTENTS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custom20202824_4*l_h_a*1_1_1"/>
  <p:tag name="KSO_WM_TEMPLATE_CATEGORY" val="custom"/>
  <p:tag name="KSO_WM_TEMPLATE_INDEX" val="2020282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66.xml><?xml version="1.0" encoding="utf-8"?>
<p:tagLst xmlns:p="http://schemas.openxmlformats.org/presentationml/2006/main">
  <p:tag name="KSO_WM_UNIT_PRESET_TEXT" val="单击此处添加文本具体内容，简明扼要的阐述您的观点。"/>
  <p:tag name="KSO_WM_UNIT_NOCLEAR" val="0"/>
  <p:tag name="KSO_WM_UNIT_VALUE" val="3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2824_4*l_h_f*1_1_1"/>
  <p:tag name="KSO_WM_TEMPLATE_CATEGORY" val="custom"/>
  <p:tag name="KSO_WM_TEMPLATE_INDEX" val="2020282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67.xml><?xml version="1.0" encoding="utf-8"?>
<p:tagLst xmlns:p="http://schemas.openxmlformats.org/presentationml/2006/main">
  <p:tag name="KSO_WM_UNIT_ISCONTENTS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custom20202824_4*l_h_a*1_2_1"/>
  <p:tag name="KSO_WM_TEMPLATE_CATEGORY" val="custom"/>
  <p:tag name="KSO_WM_TEMPLATE_INDEX" val="2020282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68.xml><?xml version="1.0" encoding="utf-8"?>
<p:tagLst xmlns:p="http://schemas.openxmlformats.org/presentationml/2006/main">
  <p:tag name="KSO_WM_UNIT_PRESET_TEXT" val="单击此处添加文本具体内容，简明扼要的阐述您的观点。"/>
  <p:tag name="KSO_WM_UNIT_NOCLEAR" val="0"/>
  <p:tag name="KSO_WM_UNIT_VALUE" val="3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custom20202824_4*l_h_f*1_2_1"/>
  <p:tag name="KSO_WM_TEMPLATE_CATEGORY" val="custom"/>
  <p:tag name="KSO_WM_TEMPLATE_INDEX" val="2020282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69.xml><?xml version="1.0" encoding="utf-8"?>
<p:tagLst xmlns:p="http://schemas.openxmlformats.org/presentationml/2006/main">
  <p:tag name="KSO_WM_UNIT_ISCONTENTS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824_4*l_h_a*1_3_1"/>
  <p:tag name="KSO_WM_TEMPLATE_CATEGORY" val="custom"/>
  <p:tag name="KSO_WM_TEMPLATE_INDEX" val="2020282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70.xml><?xml version="1.0" encoding="utf-8"?>
<p:tagLst xmlns:p="http://schemas.openxmlformats.org/presentationml/2006/main">
  <p:tag name="KSO_WM_UNIT_PRESET_TEXT" val="单击此处添加文本具体内容，简明扼要的阐述您的观点。"/>
  <p:tag name="KSO_WM_UNIT_NOCLEAR" val="0"/>
  <p:tag name="KSO_WM_UNIT_VALUE" val="3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custom20202824_4*l_h_f*1_3_1"/>
  <p:tag name="KSO_WM_TEMPLATE_CATEGORY" val="custom"/>
  <p:tag name="KSO_WM_TEMPLATE_INDEX" val="2020282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71.xml><?xml version="1.0" encoding="utf-8"?>
<p:tagLst xmlns:p="http://schemas.openxmlformats.org/presentationml/2006/main">
  <p:tag name="KSO_WM_UNIT_ISCONTENTS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824_4*l_h_a*1_4_1"/>
  <p:tag name="KSO_WM_TEMPLATE_CATEGORY" val="custom"/>
  <p:tag name="KSO_WM_TEMPLATE_INDEX" val="2020282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72.xml><?xml version="1.0" encoding="utf-8"?>
<p:tagLst xmlns:p="http://schemas.openxmlformats.org/presentationml/2006/main">
  <p:tag name="KSO_WM_UNIT_PRESET_TEXT" val="单击此处添加文本具体内容，简明扼要的阐述您的观点。"/>
  <p:tag name="KSO_WM_UNIT_NOCLEAR" val="0"/>
  <p:tag name="KSO_WM_UNIT_VALUE" val="3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custom20202824_4*l_h_f*1_4_1"/>
  <p:tag name="KSO_WM_TEMPLATE_CATEGORY" val="custom"/>
  <p:tag name="KSO_WM_TEMPLATE_INDEX" val="2020282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73.xml><?xml version="1.0" encoding="utf-8"?>
<p:tagLst xmlns:p="http://schemas.openxmlformats.org/presentationml/2006/main">
  <p:tag name="KSO_WM_SLIDE_ID" val="custom20202824_4"/>
  <p:tag name="KSO_WM_TEMPLATE_SUBCATEGORY" val="0"/>
  <p:tag name="KSO_WM_TEMPLATE_MASTER_TYPE" val="1"/>
  <p:tag name="KSO_WM_TEMPLATE_COLOR_TYPE" val="1"/>
  <p:tag name="KSO_WM_SLIDE_TYPE" val="contents"/>
  <p:tag name="KSO_WM_SLIDE_SUBTYPE" val="diag"/>
  <p:tag name="KSO_WM_SLIDE_ITEM_CNT" val="4"/>
  <p:tag name="KSO_WM_SLIDE_INDEX" val="4"/>
  <p:tag name="KSO_WM_DIAGRAM_GROUP_CODE" val="l1-1"/>
  <p:tag name="KSO_WM_SLIDE_DIAGTYPE" val="l"/>
  <p:tag name="KSO_WM_TAG_VERSION" val="1.0"/>
  <p:tag name="KSO_WM_BEAUTIFY_FLAG" val="#wm#"/>
  <p:tag name="KSO_WM_TEMPLATE_CATEGORY" val="custom"/>
  <p:tag name="KSO_WM_TEMPLATE_INDEX" val="20202824"/>
  <p:tag name="KSO_WM_SLIDE_LAYOUT" val="a_l"/>
  <p:tag name="KSO_WM_SLIDE_LAYOUT_CNT" val="1_1"/>
</p:tagLst>
</file>

<file path=ppt/tags/tag574.xml><?xml version="1.0" encoding="utf-8"?>
<p:tagLst xmlns:p="http://schemas.openxmlformats.org/presentationml/2006/main">
  <p:tag name="KSO_WM_UNIT_ISCONTENTSTITLE" val="0"/>
  <p:tag name="KSO_WM_UNIT_PRESET_TEXT" val="文艺清新工作总结"/>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custom20202824_1*a*1"/>
  <p:tag name="KSO_WM_TEMPLATE_CATEGORY" val="custom"/>
  <p:tag name="KSO_WM_TEMPLATE_INDEX" val="20202824"/>
  <p:tag name="KSO_WM_UNIT_LAYERLEVEL" val="1"/>
  <p:tag name="KSO_WM_TAG_VERSION" val="1.0"/>
  <p:tag name="KSO_WM_BEAUTIFY_FLAG" val="#wm#"/>
</p:tagLst>
</file>

<file path=ppt/tags/tag575.xml><?xml version="1.0" encoding="utf-8"?>
<p:tagLst xmlns:p="http://schemas.openxmlformats.org/presentationml/2006/main">
  <p:tag name="KSO_WM_UNIT_ISCONTENTSTITLE" val="0"/>
  <p:tag name="KSO_WM_UNIT_PRESET_TEXT" val="单击此处添加副标题"/>
  <p:tag name="KSO_WM_UNIT_NOCLEAR" val="0"/>
  <p:tag name="KSO_WM_UNIT_VALUE" val="24"/>
  <p:tag name="KSO_WM_UNIT_HIGHLIGHT" val="0"/>
  <p:tag name="KSO_WM_UNIT_COMPATIBLE" val="0"/>
  <p:tag name="KSO_WM_UNIT_DIAGRAM_ISNUMVISUAL" val="0"/>
  <p:tag name="KSO_WM_UNIT_DIAGRAM_ISREFERUNIT" val="0"/>
  <p:tag name="KSO_WM_UNIT_TYPE" val="b"/>
  <p:tag name="KSO_WM_UNIT_INDEX" val="1"/>
  <p:tag name="KSO_WM_UNIT_ID" val="custom20202824_1*b*1"/>
  <p:tag name="KSO_WM_TEMPLATE_CATEGORY" val="custom"/>
  <p:tag name="KSO_WM_TEMPLATE_INDEX" val="20202824"/>
  <p:tag name="KSO_WM_UNIT_LAYERLEVEL" val="1"/>
  <p:tag name="KSO_WM_TAG_VERSION" val="1.0"/>
  <p:tag name="KSO_WM_BEAUTIFY_FLAG" val="#wm#"/>
</p:tagLst>
</file>

<file path=ppt/tags/tag576.xml><?xml version="1.0" encoding="utf-8"?>
<p:tagLst xmlns:p="http://schemas.openxmlformats.org/presentationml/2006/main">
  <p:tag name="KSO_WM_SLIDE_ID" val="custom20202824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EMPLATE_MASTER_THUMB_INDEX" val="12"/>
  <p:tag name="KSO_WM_TAG_VERSION" val="1.0"/>
  <p:tag name="KSO_WM_BEAUTIFY_FLAG" val="#wm#"/>
  <p:tag name="KSO_WM_TEMPLATE_CATEGORY" val="custom"/>
  <p:tag name="KSO_WM_TEMPLATE_INDEX" val="20202824"/>
  <p:tag name="KSO_WM_SLIDE_LAYOUT" val="a_b"/>
  <p:tag name="KSO_WM_SLIDE_LAYOUT_CNT" val="1_1"/>
  <p:tag name="KSO_WM_TEMPLATE_THUMBS_INDEX" val="1、4、5、6、7、8、9、10、11、12、13"/>
</p:tagLst>
</file>

<file path=ppt/tags/tag577.xml><?xml version="1.0" encoding="utf-8"?>
<p:tagLst xmlns:p="http://schemas.openxmlformats.org/presentationml/2006/main">
  <p:tag name="KSO_WM_UNIT_ISCONTENTSTITLE" val="1"/>
  <p:tag name="KSO_WM_UNIT_PRESET_TEXT" val="目 录"/>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2824_4*a*1"/>
  <p:tag name="KSO_WM_TEMPLATE_CATEGORY" val="custom"/>
  <p:tag name="KSO_WM_TEMPLATE_INDEX" val="20202824"/>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2824_4*l_h_i*1_1_1"/>
  <p:tag name="KSO_WM_TEMPLATE_CATEGORY" val="custom"/>
  <p:tag name="KSO_WM_TEMPLATE_INDEX" val="20202824"/>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1"/>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custom20202824_4*l_h_i*1_1_2"/>
  <p:tag name="KSO_WM_TEMPLATE_CATEGORY" val="custom"/>
  <p:tag name="KSO_WM_TEMPLATE_INDEX" val="2020282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824_4*l_h_i*1_3_1"/>
  <p:tag name="KSO_WM_TEMPLATE_CATEGORY" val="custom"/>
  <p:tag name="KSO_WM_TEMPLATE_INDEX" val="20202824"/>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1"/>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824_4*l_h_i*1_3_2"/>
  <p:tag name="KSO_WM_TEMPLATE_CATEGORY" val="custom"/>
  <p:tag name="KSO_WM_TEMPLATE_INDEX" val="2020282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2824_4*l_h_i*1_2_1"/>
  <p:tag name="KSO_WM_TEMPLATE_CATEGORY" val="custom"/>
  <p:tag name="KSO_WM_TEMPLATE_INDEX" val="20202824"/>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1"/>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custom20202824_4*l_h_i*1_2_2"/>
  <p:tag name="KSO_WM_TEMPLATE_CATEGORY" val="custom"/>
  <p:tag name="KSO_WM_TEMPLATE_INDEX" val="2020282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5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824_4*l_h_i*1_4_1"/>
  <p:tag name="KSO_WM_TEMPLATE_CATEGORY" val="custom"/>
  <p:tag name="KSO_WM_TEMPLATE_INDEX" val="20202824"/>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1"/>
</p:tagLst>
</file>

<file path=ppt/tags/tag5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824_4*l_h_i*1_4_2"/>
  <p:tag name="KSO_WM_TEMPLATE_CATEGORY" val="custom"/>
  <p:tag name="KSO_WM_TEMPLATE_INDEX" val="2020282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586.xml><?xml version="1.0" encoding="utf-8"?>
<p:tagLst xmlns:p="http://schemas.openxmlformats.org/presentationml/2006/main">
  <p:tag name="KSO_WM_UNIT_ISCONTENTS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custom20202824_4*l_h_a*1_1_1"/>
  <p:tag name="KSO_WM_TEMPLATE_CATEGORY" val="custom"/>
  <p:tag name="KSO_WM_TEMPLATE_INDEX" val="2020282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87.xml><?xml version="1.0" encoding="utf-8"?>
<p:tagLst xmlns:p="http://schemas.openxmlformats.org/presentationml/2006/main">
  <p:tag name="KSO_WM_UNIT_PRESET_TEXT" val="单击此处添加文本具体内容，简明扼要的阐述您的观点。"/>
  <p:tag name="KSO_WM_UNIT_NOCLEAR" val="0"/>
  <p:tag name="KSO_WM_UNIT_VALUE" val="3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2824_4*l_h_f*1_1_1"/>
  <p:tag name="KSO_WM_TEMPLATE_CATEGORY" val="custom"/>
  <p:tag name="KSO_WM_TEMPLATE_INDEX" val="2020282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88.xml><?xml version="1.0" encoding="utf-8"?>
<p:tagLst xmlns:p="http://schemas.openxmlformats.org/presentationml/2006/main">
  <p:tag name="KSO_WM_UNIT_ISCONTENTS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custom20202824_4*l_h_a*1_2_1"/>
  <p:tag name="KSO_WM_TEMPLATE_CATEGORY" val="custom"/>
  <p:tag name="KSO_WM_TEMPLATE_INDEX" val="2020282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89.xml><?xml version="1.0" encoding="utf-8"?>
<p:tagLst xmlns:p="http://schemas.openxmlformats.org/presentationml/2006/main">
  <p:tag name="KSO_WM_UNIT_PRESET_TEXT" val="单击此处添加文本具体内容，简明扼要的阐述您的观点。"/>
  <p:tag name="KSO_WM_UNIT_NOCLEAR" val="0"/>
  <p:tag name="KSO_WM_UNIT_VALUE" val="3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custom20202824_4*l_h_f*1_2_1"/>
  <p:tag name="KSO_WM_TEMPLATE_CATEGORY" val="custom"/>
  <p:tag name="KSO_WM_TEMPLATE_INDEX" val="2020282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0.xml><?xml version="1.0" encoding="utf-8"?>
<p:tagLst xmlns:p="http://schemas.openxmlformats.org/presentationml/2006/main">
  <p:tag name="KSO_WM_UNIT_ISCONTENTS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824_4*l_h_a*1_3_1"/>
  <p:tag name="KSO_WM_TEMPLATE_CATEGORY" val="custom"/>
  <p:tag name="KSO_WM_TEMPLATE_INDEX" val="2020282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91.xml><?xml version="1.0" encoding="utf-8"?>
<p:tagLst xmlns:p="http://schemas.openxmlformats.org/presentationml/2006/main">
  <p:tag name="KSO_WM_UNIT_PRESET_TEXT" val="单击此处添加文本具体内容，简明扼要的阐述您的观点。"/>
  <p:tag name="KSO_WM_UNIT_NOCLEAR" val="0"/>
  <p:tag name="KSO_WM_UNIT_VALUE" val="3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custom20202824_4*l_h_f*1_3_1"/>
  <p:tag name="KSO_WM_TEMPLATE_CATEGORY" val="custom"/>
  <p:tag name="KSO_WM_TEMPLATE_INDEX" val="2020282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92.xml><?xml version="1.0" encoding="utf-8"?>
<p:tagLst xmlns:p="http://schemas.openxmlformats.org/presentationml/2006/main">
  <p:tag name="KSO_WM_UNIT_ISCONTENTS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824_4*l_h_a*1_4_1"/>
  <p:tag name="KSO_WM_TEMPLATE_CATEGORY" val="custom"/>
  <p:tag name="KSO_WM_TEMPLATE_INDEX" val="2020282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93.xml><?xml version="1.0" encoding="utf-8"?>
<p:tagLst xmlns:p="http://schemas.openxmlformats.org/presentationml/2006/main">
  <p:tag name="KSO_WM_UNIT_PRESET_TEXT" val="单击此处添加文本具体内容，简明扼要的阐述您的观点。"/>
  <p:tag name="KSO_WM_UNIT_NOCLEAR" val="0"/>
  <p:tag name="KSO_WM_UNIT_VALUE" val="3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custom20202824_4*l_h_f*1_4_1"/>
  <p:tag name="KSO_WM_TEMPLATE_CATEGORY" val="custom"/>
  <p:tag name="KSO_WM_TEMPLATE_INDEX" val="2020282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94.xml><?xml version="1.0" encoding="utf-8"?>
<p:tagLst xmlns:p="http://schemas.openxmlformats.org/presentationml/2006/main">
  <p:tag name="KSO_WM_SLIDE_ID" val="custom20202824_4"/>
  <p:tag name="KSO_WM_TEMPLATE_SUBCATEGORY" val="0"/>
  <p:tag name="KSO_WM_TEMPLATE_MASTER_TYPE" val="1"/>
  <p:tag name="KSO_WM_TEMPLATE_COLOR_TYPE" val="1"/>
  <p:tag name="KSO_WM_SLIDE_TYPE" val="contents"/>
  <p:tag name="KSO_WM_SLIDE_SUBTYPE" val="diag"/>
  <p:tag name="KSO_WM_SLIDE_ITEM_CNT" val="4"/>
  <p:tag name="KSO_WM_SLIDE_INDEX" val="4"/>
  <p:tag name="KSO_WM_DIAGRAM_GROUP_CODE" val="l1-1"/>
  <p:tag name="KSO_WM_SLIDE_DIAGTYPE" val="l"/>
  <p:tag name="KSO_WM_TAG_VERSION" val="1.0"/>
  <p:tag name="KSO_WM_BEAUTIFY_FLAG" val="#wm#"/>
  <p:tag name="KSO_WM_TEMPLATE_CATEGORY" val="custom"/>
  <p:tag name="KSO_WM_TEMPLATE_INDEX" val="20202824"/>
  <p:tag name="KSO_WM_SLIDE_LAYOUT" val="a_l"/>
  <p:tag name="KSO_WM_SLIDE_LAYOUT_CNT" val="1_1"/>
</p:tagLst>
</file>

<file path=ppt/tags/tag595.xml><?xml version="1.0" encoding="utf-8"?>
<p:tagLst xmlns:p="http://schemas.openxmlformats.org/presentationml/2006/main">
  <p:tag name="KSO_WM_UNIT_VALUE" val="1011*3045"/>
  <p:tag name="KSO_WM_UNIT_HIGHLIGHT" val="0"/>
  <p:tag name="KSO_WM_UNIT_COMPATIBLE" val="0"/>
  <p:tag name="KSO_WM_UNIT_DIAGRAM_ISNUMVISUAL" val="0"/>
  <p:tag name="KSO_WM_UNIT_DIAGRAM_ISREFERUNIT" val="0"/>
  <p:tag name="KSO_WM_UNIT_TYPE" val="d"/>
  <p:tag name="KSO_WM_UNIT_INDEX" val="1"/>
  <p:tag name="KSO_WM_UNIT_ID" val="custom20202824_6*d*1"/>
  <p:tag name="KSO_WM_TEMPLATE_CATEGORY" val="custom"/>
  <p:tag name="KSO_WM_TEMPLATE_INDEX" val="20202824"/>
  <p:tag name="KSO_WM_UNIT_LAYERLEVEL" val="1"/>
  <p:tag name="KSO_WM_TAG_VERSION" val="1.0"/>
  <p:tag name="KSO_WM_BEAUTIFY_FLAG" val="#wm#"/>
  <p:tag name="KSO_WM_UNIT_SUPPORT_UNIT_TYPE" val="[&quot;all&quot;]"/>
</p:tagLst>
</file>

<file path=ppt/tags/tag596.xml><?xml version="1.0" encoding="utf-8"?>
<p:tagLst xmlns:p="http://schemas.openxmlformats.org/presentationml/2006/main">
  <p:tag name="KSO_WM_UNIT_PRESET_TEXT" val="点击此处添加正文，文字是您思想的提炼，为了演示发布的良好效果，请言简意赅的阐述您的观点。"/>
  <p:tag name="KSO_WM_UNIT_NOCLEAR" val="0"/>
  <p:tag name="KSO_WM_UNIT_VALUE" val="141"/>
  <p:tag name="KSO_WM_UNIT_HIGHLIGHT" val="0"/>
  <p:tag name="KSO_WM_UNIT_COMPATIBLE" val="0"/>
  <p:tag name="KSO_WM_UNIT_DIAGRAM_ISNUMVISUAL" val="0"/>
  <p:tag name="KSO_WM_UNIT_DIAGRAM_ISREFERUNIT" val="0"/>
  <p:tag name="KSO_WM_UNIT_TYPE" val="f"/>
  <p:tag name="KSO_WM_UNIT_INDEX" val="1"/>
  <p:tag name="KSO_WM_UNIT_ID" val="custom20202824_6*f*1"/>
  <p:tag name="KSO_WM_TEMPLATE_CATEGORY" val="custom"/>
  <p:tag name="KSO_WM_TEMPLATE_INDEX" val="20202824"/>
  <p:tag name="KSO_WM_UNIT_LAYERLEVEL" val="1"/>
  <p:tag name="KSO_WM_TAG_VERSION" val="1.0"/>
  <p:tag name="KSO_WM_BEAUTIFY_FLAG" val="#wm#"/>
</p:tagLst>
</file>

<file path=ppt/tags/tag597.xml><?xml version="1.0" encoding="utf-8"?>
<p:tagLst xmlns:p="http://schemas.openxmlformats.org/presentationml/2006/main">
  <p:tag name="KSO_WM_UNIT_ISCONTENTSTITLE" val="0"/>
  <p:tag name="KSO_WM_UNIT_PRESET_TEXT" val="单击此处添加标题"/>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02824_6*a*1"/>
  <p:tag name="KSO_WM_TEMPLATE_CATEGORY" val="custom"/>
  <p:tag name="KSO_WM_TEMPLATE_INDEX" val="20202824"/>
  <p:tag name="KSO_WM_UNIT_LAYERLEVEL" val="1"/>
  <p:tag name="KSO_WM_TAG_VERSION" val="1.0"/>
  <p:tag name="KSO_WM_BEAUTIFY_FLAG" val="#wm#"/>
</p:tagLst>
</file>

<file path=ppt/tags/tag598.xml><?xml version="1.0" encoding="utf-8"?>
<p:tagLst xmlns:p="http://schemas.openxmlformats.org/presentationml/2006/main">
  <p:tag name="KSO_WM_SLIDE_ID" val="custom20202824_6"/>
  <p:tag name="KSO_WM_TEMPLATE_SUBCATEGORY" val="0"/>
  <p:tag name="KSO_WM_TEMPLATE_MASTER_TYPE" val="1"/>
  <p:tag name="KSO_WM_TEMPLATE_COLOR_TYPE" val="1"/>
  <p:tag name="KSO_WM_SLIDE_TYPE" val="text"/>
  <p:tag name="KSO_WM_SLIDE_SUBTYPE" val="picTxt"/>
  <p:tag name="KSO_WM_SLIDE_ITEM_CNT" val="0"/>
  <p:tag name="KSO_WM_SLIDE_INDEX" val="6"/>
  <p:tag name="KSO_WM_SLIDE_SIZE" val="864*443"/>
  <p:tag name="KSO_WM_SLIDE_POSITION" val="47*48"/>
  <p:tag name="KSO_WM_TAG_VERSION" val="1.0"/>
  <p:tag name="KSO_WM_BEAUTIFY_FLAG" val="#wm#"/>
  <p:tag name="KSO_WM_TEMPLATE_CATEGORY" val="custom"/>
  <p:tag name="KSO_WM_TEMPLATE_INDEX" val="20202824"/>
  <p:tag name="KSO_WM_SLIDE_LAYOUT" val="a_d_f"/>
  <p:tag name="KSO_WM_SLIDE_LAYOUT_CNT" val="1_1_1"/>
</p:tagLst>
</file>

<file path=ppt/tags/tag599.xml><?xml version="1.0" encoding="utf-8"?>
<p:tagLst xmlns:p="http://schemas.openxmlformats.org/presentationml/2006/main">
  <p:tag name="KSO_WM_UNIT_PRESET_TEXT" val="01"/>
  <p:tag name="KSO_WM_UNIT_NOCLEAR" val="0"/>
  <p:tag name="KSO_WM_UNIT_VALUE" val="1"/>
  <p:tag name="KSO_WM_UNIT_HIGHLIGHT" val="0"/>
  <p:tag name="KSO_WM_UNIT_COMPATIBLE" val="0"/>
  <p:tag name="KSO_WM_UNIT_DIAGRAM_ISNUMVISUAL" val="0"/>
  <p:tag name="KSO_WM_UNIT_DIAGRAM_ISREFERUNIT" val="0"/>
  <p:tag name="KSO_WM_UNIT_TYPE" val="e"/>
  <p:tag name="KSO_WM_UNIT_INDEX" val="1"/>
  <p:tag name="KSO_WM_UNIT_ID" val="custom20202824_5*e*1"/>
  <p:tag name="KSO_WM_TEMPLATE_CATEGORY" val="custom"/>
  <p:tag name="KSO_WM_TEMPLATE_INDEX" val="20202824"/>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00.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02824_5*a*1"/>
  <p:tag name="KSO_WM_TEMPLATE_CATEGORY" val="custom"/>
  <p:tag name="KSO_WM_TEMPLATE_INDEX" val="20202824"/>
  <p:tag name="KSO_WM_UNIT_LAYERLEVEL" val="1"/>
  <p:tag name="KSO_WM_TAG_VERSION" val="1.0"/>
  <p:tag name="KSO_WM_BEAUTIFY_FLAG" val="#wm#"/>
</p:tagLst>
</file>

<file path=ppt/tags/tag601.xml><?xml version="1.0" encoding="utf-8"?>
<p:tagLst xmlns:p="http://schemas.openxmlformats.org/presentationml/2006/main">
  <p:tag name="KSO_WM_SLIDE_ID" val="custom20202824_5"/>
  <p:tag name="KSO_WM_TEMPLATE_SUBCATEGORY" val="0"/>
  <p:tag name="KSO_WM_TEMPLATE_MASTER_TYPE" val="1"/>
  <p:tag name="KSO_WM_TEMPLATE_COLOR_TYPE" val="1"/>
  <p:tag name="KSO_WM_SLIDE_TYPE" val="sectionTitle"/>
  <p:tag name="KSO_WM_SLIDE_SUBTYPE" val="pureTxt"/>
  <p:tag name="KSO_WM_SLIDE_ITEM_CNT" val="0"/>
  <p:tag name="KSO_WM_SLIDE_INDEX" val="5"/>
  <p:tag name="KSO_WM_TAG_VERSION" val="1.0"/>
  <p:tag name="KSO_WM_BEAUTIFY_FLAG" val="#wm#"/>
  <p:tag name="KSO_WM_TEMPLATE_CATEGORY" val="custom"/>
  <p:tag name="KSO_WM_TEMPLATE_INDEX" val="20202824"/>
  <p:tag name="KSO_WM_SLIDE_LAYOUT" val="a_b_e"/>
  <p:tag name="KSO_WM_SLIDE_LAYOUT_CNT" val="1_1_1"/>
</p:tagLst>
</file>

<file path=ppt/tags/tag602.xml><?xml version="1.0" encoding="utf-8"?>
<p:tagLst xmlns:p="http://schemas.openxmlformats.org/presentationml/2006/main">
  <p:tag name="KSO_WM_BEAUTIFY_FLAG" val="#wm#"/>
  <p:tag name="KSO_WM_TEMPLATE_CATEGORY" val="custom"/>
  <p:tag name="KSO_WM_TEMPLATE_INDEX" val="20202824"/>
</p:tagLst>
</file>

<file path=ppt/tags/tag603.xml><?xml version="1.0" encoding="utf-8"?>
<p:tagLst xmlns:p="http://schemas.openxmlformats.org/presentationml/2006/main">
  <p:tag name="KSO_WM_BEAUTIFY_FLAG" val="#wm#"/>
  <p:tag name="KSO_WM_TEMPLATE_CATEGORY" val="custom"/>
  <p:tag name="KSO_WM_TEMPLATE_INDEX" val="20202824"/>
</p:tagLst>
</file>

<file path=ppt/tags/tag604.xml><?xml version="1.0" encoding="utf-8"?>
<p:tagLst xmlns:p="http://schemas.openxmlformats.org/presentationml/2006/main">
  <p:tag name="KSO_WM_UNIT_ISCONTENTSTITLE" val="0"/>
  <p:tag name="KSO_WM_UNIT_PRESET_TEXT" val="文艺清新工作总结"/>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custom20202824_1*a*1"/>
  <p:tag name="KSO_WM_TEMPLATE_CATEGORY" val="custom"/>
  <p:tag name="KSO_WM_TEMPLATE_INDEX" val="20202824"/>
  <p:tag name="KSO_WM_UNIT_LAYERLEVEL" val="1"/>
  <p:tag name="KSO_WM_TAG_VERSION" val="1.0"/>
  <p:tag name="KSO_WM_BEAUTIFY_FLAG" val="#wm#"/>
</p:tagLst>
</file>

<file path=ppt/tags/tag605.xml><?xml version="1.0" encoding="utf-8"?>
<p:tagLst xmlns:p="http://schemas.openxmlformats.org/presentationml/2006/main">
  <p:tag name="KSO_WM_UNIT_ISCONTENTSTITLE" val="0"/>
  <p:tag name="KSO_WM_UNIT_PRESET_TEXT" val="单击此处添加副标题"/>
  <p:tag name="KSO_WM_UNIT_NOCLEAR" val="0"/>
  <p:tag name="KSO_WM_UNIT_VALUE" val="24"/>
  <p:tag name="KSO_WM_UNIT_HIGHLIGHT" val="0"/>
  <p:tag name="KSO_WM_UNIT_COMPATIBLE" val="0"/>
  <p:tag name="KSO_WM_UNIT_DIAGRAM_ISNUMVISUAL" val="0"/>
  <p:tag name="KSO_WM_UNIT_DIAGRAM_ISREFERUNIT" val="0"/>
  <p:tag name="KSO_WM_UNIT_TYPE" val="b"/>
  <p:tag name="KSO_WM_UNIT_INDEX" val="1"/>
  <p:tag name="KSO_WM_UNIT_ID" val="custom20202824_1*b*1"/>
  <p:tag name="KSO_WM_TEMPLATE_CATEGORY" val="custom"/>
  <p:tag name="KSO_WM_TEMPLATE_INDEX" val="20202824"/>
  <p:tag name="KSO_WM_UNIT_LAYERLEVEL" val="1"/>
  <p:tag name="KSO_WM_TAG_VERSION" val="1.0"/>
  <p:tag name="KSO_WM_BEAUTIFY_FLAG" val="#wm#"/>
</p:tagLst>
</file>

<file path=ppt/tags/tag606.xml><?xml version="1.0" encoding="utf-8"?>
<p:tagLst xmlns:p="http://schemas.openxmlformats.org/presentationml/2006/main">
  <p:tag name="KSO_WM_SLIDE_ID" val="custom20202824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EMPLATE_MASTER_THUMB_INDEX" val="12"/>
  <p:tag name="KSO_WM_TAG_VERSION" val="1.0"/>
  <p:tag name="KSO_WM_BEAUTIFY_FLAG" val="#wm#"/>
  <p:tag name="KSO_WM_TEMPLATE_CATEGORY" val="custom"/>
  <p:tag name="KSO_WM_TEMPLATE_INDEX" val="20202824"/>
  <p:tag name="KSO_WM_SLIDE_LAYOUT" val="a_b"/>
  <p:tag name="KSO_WM_SLIDE_LAYOUT_CNT" val="1_1"/>
  <p:tag name="KSO_WM_TEMPLATE_THUMBS_INDEX" val="1、4、5、6、7、8、9、10、11、12、13"/>
</p:tagLst>
</file>

<file path=ppt/tags/tag607.xml><?xml version="1.0" encoding="utf-8"?>
<p:tagLst xmlns:p="http://schemas.openxmlformats.org/presentationml/2006/main">
  <p:tag name="KSO_WM_UNIT_ISCONTENTSTITLE" val="1"/>
  <p:tag name="KSO_WM_UNIT_PRESET_TEXT" val="目 录"/>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2824_4*a*1"/>
  <p:tag name="KSO_WM_TEMPLATE_CATEGORY" val="custom"/>
  <p:tag name="KSO_WM_TEMPLATE_INDEX" val="20202824"/>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6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2824_4*l_h_i*1_1_1"/>
  <p:tag name="KSO_WM_TEMPLATE_CATEGORY" val="custom"/>
  <p:tag name="KSO_WM_TEMPLATE_INDEX" val="20202824"/>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1"/>
</p:tagLst>
</file>

<file path=ppt/tags/tag6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custom20202824_4*l_h_i*1_1_2"/>
  <p:tag name="KSO_WM_TEMPLATE_CATEGORY" val="custom"/>
  <p:tag name="KSO_WM_TEMPLATE_INDEX" val="2020282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824_4*l_h_i*1_3_1"/>
  <p:tag name="KSO_WM_TEMPLATE_CATEGORY" val="custom"/>
  <p:tag name="KSO_WM_TEMPLATE_INDEX" val="20202824"/>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1"/>
</p:tagLst>
</file>

<file path=ppt/tags/tag6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824_4*l_h_i*1_3_2"/>
  <p:tag name="KSO_WM_TEMPLATE_CATEGORY" val="custom"/>
  <p:tag name="KSO_WM_TEMPLATE_INDEX" val="2020282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6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2824_4*l_h_i*1_2_1"/>
  <p:tag name="KSO_WM_TEMPLATE_CATEGORY" val="custom"/>
  <p:tag name="KSO_WM_TEMPLATE_INDEX" val="20202824"/>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1"/>
</p:tagLst>
</file>

<file path=ppt/tags/tag6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custom20202824_4*l_h_i*1_2_2"/>
  <p:tag name="KSO_WM_TEMPLATE_CATEGORY" val="custom"/>
  <p:tag name="KSO_WM_TEMPLATE_INDEX" val="2020282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6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824_4*l_h_i*1_4_1"/>
  <p:tag name="KSO_WM_TEMPLATE_CATEGORY" val="custom"/>
  <p:tag name="KSO_WM_TEMPLATE_INDEX" val="20202824"/>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1"/>
</p:tagLst>
</file>

<file path=ppt/tags/tag6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824_4*l_h_i*1_4_2"/>
  <p:tag name="KSO_WM_TEMPLATE_CATEGORY" val="custom"/>
  <p:tag name="KSO_WM_TEMPLATE_INDEX" val="2020282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616.xml><?xml version="1.0" encoding="utf-8"?>
<p:tagLst xmlns:p="http://schemas.openxmlformats.org/presentationml/2006/main">
  <p:tag name="KSO_WM_UNIT_ISCONTENTS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custom20202824_4*l_h_a*1_1_1"/>
  <p:tag name="KSO_WM_TEMPLATE_CATEGORY" val="custom"/>
  <p:tag name="KSO_WM_TEMPLATE_INDEX" val="2020282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17.xml><?xml version="1.0" encoding="utf-8"?>
<p:tagLst xmlns:p="http://schemas.openxmlformats.org/presentationml/2006/main">
  <p:tag name="KSO_WM_UNIT_PRESET_TEXT" val="单击此处添加文本具体内容，简明扼要的阐述您的观点。"/>
  <p:tag name="KSO_WM_UNIT_NOCLEAR" val="0"/>
  <p:tag name="KSO_WM_UNIT_VALUE" val="3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2824_4*l_h_f*1_1_1"/>
  <p:tag name="KSO_WM_TEMPLATE_CATEGORY" val="custom"/>
  <p:tag name="KSO_WM_TEMPLATE_INDEX" val="2020282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18.xml><?xml version="1.0" encoding="utf-8"?>
<p:tagLst xmlns:p="http://schemas.openxmlformats.org/presentationml/2006/main">
  <p:tag name="KSO_WM_UNIT_ISCONTENTS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custom20202824_4*l_h_a*1_2_1"/>
  <p:tag name="KSO_WM_TEMPLATE_CATEGORY" val="custom"/>
  <p:tag name="KSO_WM_TEMPLATE_INDEX" val="2020282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19.xml><?xml version="1.0" encoding="utf-8"?>
<p:tagLst xmlns:p="http://schemas.openxmlformats.org/presentationml/2006/main">
  <p:tag name="KSO_WM_UNIT_PRESET_TEXT" val="单击此处添加文本具体内容，简明扼要的阐述您的观点。"/>
  <p:tag name="KSO_WM_UNIT_NOCLEAR" val="0"/>
  <p:tag name="KSO_WM_UNIT_VALUE" val="3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custom20202824_4*l_h_f*1_2_1"/>
  <p:tag name="KSO_WM_TEMPLATE_CATEGORY" val="custom"/>
  <p:tag name="KSO_WM_TEMPLATE_INDEX" val="2020282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20.xml><?xml version="1.0" encoding="utf-8"?>
<p:tagLst xmlns:p="http://schemas.openxmlformats.org/presentationml/2006/main">
  <p:tag name="KSO_WM_UNIT_ISCONTENTS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824_4*l_h_a*1_3_1"/>
  <p:tag name="KSO_WM_TEMPLATE_CATEGORY" val="custom"/>
  <p:tag name="KSO_WM_TEMPLATE_INDEX" val="2020282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21.xml><?xml version="1.0" encoding="utf-8"?>
<p:tagLst xmlns:p="http://schemas.openxmlformats.org/presentationml/2006/main">
  <p:tag name="KSO_WM_UNIT_PRESET_TEXT" val="单击此处添加文本具体内容，简明扼要的阐述您的观点。"/>
  <p:tag name="KSO_WM_UNIT_NOCLEAR" val="0"/>
  <p:tag name="KSO_WM_UNIT_VALUE" val="3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custom20202824_4*l_h_f*1_3_1"/>
  <p:tag name="KSO_WM_TEMPLATE_CATEGORY" val="custom"/>
  <p:tag name="KSO_WM_TEMPLATE_INDEX" val="2020282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22.xml><?xml version="1.0" encoding="utf-8"?>
<p:tagLst xmlns:p="http://schemas.openxmlformats.org/presentationml/2006/main">
  <p:tag name="KSO_WM_UNIT_ISCONTENTS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824_4*l_h_a*1_4_1"/>
  <p:tag name="KSO_WM_TEMPLATE_CATEGORY" val="custom"/>
  <p:tag name="KSO_WM_TEMPLATE_INDEX" val="2020282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23.xml><?xml version="1.0" encoding="utf-8"?>
<p:tagLst xmlns:p="http://schemas.openxmlformats.org/presentationml/2006/main">
  <p:tag name="KSO_WM_UNIT_PRESET_TEXT" val="单击此处添加文本具体内容，简明扼要的阐述您的观点。"/>
  <p:tag name="KSO_WM_UNIT_NOCLEAR" val="0"/>
  <p:tag name="KSO_WM_UNIT_VALUE" val="3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custom20202824_4*l_h_f*1_4_1"/>
  <p:tag name="KSO_WM_TEMPLATE_CATEGORY" val="custom"/>
  <p:tag name="KSO_WM_TEMPLATE_INDEX" val="2020282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24.xml><?xml version="1.0" encoding="utf-8"?>
<p:tagLst xmlns:p="http://schemas.openxmlformats.org/presentationml/2006/main">
  <p:tag name="KSO_WM_SLIDE_ID" val="custom20202824_4"/>
  <p:tag name="KSO_WM_TEMPLATE_SUBCATEGORY" val="0"/>
  <p:tag name="KSO_WM_TEMPLATE_MASTER_TYPE" val="1"/>
  <p:tag name="KSO_WM_TEMPLATE_COLOR_TYPE" val="1"/>
  <p:tag name="KSO_WM_SLIDE_TYPE" val="contents"/>
  <p:tag name="KSO_WM_SLIDE_SUBTYPE" val="diag"/>
  <p:tag name="KSO_WM_SLIDE_ITEM_CNT" val="4"/>
  <p:tag name="KSO_WM_SLIDE_INDEX" val="4"/>
  <p:tag name="KSO_WM_DIAGRAM_GROUP_CODE" val="l1-1"/>
  <p:tag name="KSO_WM_SLIDE_DIAGTYPE" val="l"/>
  <p:tag name="KSO_WM_TAG_VERSION" val="1.0"/>
  <p:tag name="KSO_WM_BEAUTIFY_FLAG" val="#wm#"/>
  <p:tag name="KSO_WM_TEMPLATE_CATEGORY" val="custom"/>
  <p:tag name="KSO_WM_TEMPLATE_INDEX" val="20202824"/>
  <p:tag name="KSO_WM_SLIDE_LAYOUT" val="a_l"/>
  <p:tag name="KSO_WM_SLIDE_LAYOUT_CNT" val="1_1"/>
</p:tagLst>
</file>

<file path=ppt/tags/tag6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626.xml><?xml version="1.0" encoding="utf-8"?>
<p:tagLst xmlns:p="http://schemas.openxmlformats.org/presentationml/2006/main">
  <p:tag name="KSO_WM_UNIT_PRESET_TEXT" val="点击输入正文"/>
  <p:tag name="KSO_WM_UNIT_NOCLEAR" val="0"/>
  <p:tag name="KSO_WM_UNIT_SHOW_EDIT_AREA_INDICATION" val="1"/>
  <p:tag name="KSO_WM_UNIT_VALUE" val="210"/>
  <p:tag name="KSO_WM_UNIT_HIGHLIGHT" val="0"/>
  <p:tag name="KSO_WM_UNIT_COMPATIBLE" val="0"/>
  <p:tag name="KSO_WM_UNIT_DIAGRAM_ISNUMVISUAL" val="0"/>
  <p:tag name="KSO_WM_UNIT_DIAGRAM_ISREFERUNIT" val="0"/>
  <p:tag name="KSO_WM_UNIT_TYPE" val="f"/>
  <p:tag name="KSO_WM_UNIT_INDEX" val="1"/>
  <p:tag name="KSO_WM_UNIT_ID" val="diagram20200419_1*f*1"/>
  <p:tag name="KSO_WM_TEMPLATE_CATEGORY" val="diagram"/>
  <p:tag name="KSO_WM_TEMPLATE_INDEX" val="20200419"/>
  <p:tag name="KSO_WM_UNIT_LAYERLEVEL" val="1"/>
  <p:tag name="KSO_WM_TAG_VERSION" val="1.0"/>
  <p:tag name="KSO_WM_BEAUTIFY_FLAG" val="#wm#"/>
  <p:tag name="KSO_WM_UNIT_DEFAULT_FONT" val="14;20;2"/>
  <p:tag name="KSO_WM_UNIT_BLOCK" val="0"/>
</p:tagLst>
</file>

<file path=ppt/tags/tag627.xml><?xml version="1.0" encoding="utf-8"?>
<p:tagLst xmlns:p="http://schemas.openxmlformats.org/presentationml/2006/main">
  <p:tag name="KSO_WM_UNIT_ISCONTENTSTITLE" val="0"/>
  <p:tag name="KSO_WM_UNIT_PRESET_TEXT" val="点击输入大标题"/>
  <p:tag name="KSO_WM_UNIT_NOCLEAR" val="0"/>
  <p:tag name="KSO_WM_UNIT_SHOW_EDIT_AREA_INDICATION"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0419_1*a*1"/>
  <p:tag name="KSO_WM_TEMPLATE_CATEGORY" val="diagram"/>
  <p:tag name="KSO_WM_TEMPLATE_INDEX" val="20200419"/>
  <p:tag name="KSO_WM_UNIT_LAYERLEVEL" val="1"/>
  <p:tag name="KSO_WM_TAG_VERSION" val="1.0"/>
  <p:tag name="KSO_WM_BEAUTIFY_FLAG" val="#wm#"/>
  <p:tag name="KSO_WM_UNIT_DEFAULT_FONT" val="24;44;4"/>
  <p:tag name="KSO_WM_UNIT_BLOCK" val="1"/>
</p:tagLst>
</file>

<file path=ppt/tags/tag628.xml><?xml version="1.0" encoding="utf-8"?>
<p:tagLst xmlns:p="http://schemas.openxmlformats.org/presentationml/2006/main">
  <p:tag name="KSO_WM_UNIT_VALUE" val="1565*1372"/>
  <p:tag name="KSO_WM_UNIT_HIGHLIGHT" val="0"/>
  <p:tag name="KSO_WM_UNIT_COMPATIBLE" val="0"/>
  <p:tag name="KSO_WM_UNIT_DIAGRAM_ISNUMVISUAL" val="0"/>
  <p:tag name="KSO_WM_UNIT_DIAGRAM_ISREFERUNIT" val="0"/>
  <p:tag name="KSO_WM_UNIT_TYPE" val="d"/>
  <p:tag name="KSO_WM_UNIT_INDEX" val="1"/>
  <p:tag name="KSO_WM_UNIT_ID" val="diagram20200419_1*d*1"/>
  <p:tag name="KSO_WM_TEMPLATE_CATEGORY" val="diagram"/>
  <p:tag name="KSO_WM_TEMPLATE_INDEX" val="20200419"/>
  <p:tag name="KSO_WM_UNIT_LAYERLEVEL" val="1"/>
  <p:tag name="KSO_WM_TAG_VERSION" val="1.0"/>
  <p:tag name="KSO_WM_BEAUTIFY_FLAG" val="#wm#"/>
  <p:tag name="KSO_WM_UNIT_BLOCK" val="0"/>
  <p:tag name="KSO_WM_UNIT_PLACING_PICTURE" val="43635.7397728704"/>
  <p:tag name="KSO_WM_UNIT_DEFAULT_FONT" val="0;0;0"/>
  <p:tag name="KSO_WM_UNIT_PLACING_PICTURE_INFO" val="{&quot;full_picture&quot;:false,&quot;last_crop_picture&quot;:&quot;1-1&quot;,&quot;selected&quot;:&quot;1-1&quot;,&quot;spacing&quot;:6}"/>
</p:tagLst>
</file>

<file path=ppt/tags/tag629.xml><?xml version="1.0" encoding="utf-8"?>
<p:tagLst xmlns:p="http://schemas.openxmlformats.org/presentationml/2006/main">
  <p:tag name="KSO_WM_SLIDE_ID" val="diagram20200419_1"/>
  <p:tag name="KSO_WM_TEMPLATE_SUBCATEGORY" val="0"/>
  <p:tag name="KSO_WM_SLIDE_TYPE" val="text"/>
  <p:tag name="KSO_WM_SLIDE_SUBTYPE" val="picTxt"/>
  <p:tag name="KSO_WM_SLIDE_ITEM_CNT" val="0"/>
  <p:tag name="KSO_WM_SLIDE_INDEX" val="1"/>
  <p:tag name="KSO_WM_UNIT_SHOW_EDIT_AREA_INDICATION" val="1"/>
  <p:tag name="KSO_WM_SLIDE_SIZE" val="859*444"/>
  <p:tag name="KSO_WM_SLIDE_POSITION" val="52*47"/>
  <p:tag name="KSO_WM_TAG_VERSION" val="1.0"/>
  <p:tag name="KSO_WM_BEAUTIFY_FLAG" val="#wm#"/>
  <p:tag name="KSO_WM_TEMPLATE_CATEGORY" val="diagram"/>
  <p:tag name="KSO_WM_TEMPLATE_INDEX" val="20200419"/>
  <p:tag name="KSO_WM_SLIDE_LAYOUT" val="a_d_f"/>
  <p:tag name="KSO_WM_SLIDE_LAYOUT_CNT" val="1_1_1"/>
  <p:tag name="KSO_WM_SLIDE_LAYOUT_INFO" val="{&quot;direction&quot;:1,&quot;horizontalAlign&quot;:-1,&quot;verticalAlign&quot;:-1,&quot;type&quot;:1,&quot;diagramDirection&quot;:0,&quot;canSetOverLayout&quot;:0,&quot;isOverLayout&quot;:0,&quot;normalSize&quot;:{&quot;size1&quot;:54.4},&quot;minSize&quot;:{&quot;size1&quot;:47.7},&quot;maxSize&quot;:{&quot;size1&quot;:61.2},&quot;backgroundInfo&quot;:[{&quot;type&quot;:&quot;general&quot;,&quot;left&quot;:0.0,&quot;top&quot;:0.0,&quot;right&quot;:0.0,&quot;bottom&quot;:0.0},{&quot;type&quot;:&quot;frame&quot;,&quot;left&quot;:0.0,&quot;top&quot;:0.0,&quot;right&quot;:0.0,&quot;bottom&quot;:0.0}],&quot;subLayout&quot;:[{&quot;direction&quot;:0,&quot;horizontalAlign&quot;:2,&quot;verticalAlign&quot;:1,&quot;type&quot;:0,&quot;diagramDirection&quot;:1,&quot;canSetOverLayout&quot;:0,&quot;isOverLayout&quot;:0,&quot;margin&quot;:{&quot;left&quot;:1.846,&quot;top&quot;:1.69,&quot;right&quot;:2.583,&quot;bottom&quot;:1.69}},{&quot;direction&quot;:0,&quot;horizontalAlign&quot;:0,&quot;verticalAlign&quot;:1,&quot;type&quot;:1,&quot;diagramDirection&quot;:0,&quot;canSetOverLayout&quot;:1,&quot;isOverLayout&quot;:0,&quot;margin&quot;:{&quot;left&quot;:0.026,&quot;top&quot;:1.69,&quot;right&quot;:1.707,&quot;bottom&quot;:1.69},&quot;marginOverLayout&quot;:{&quot;left&quot;:0.026,&quot;top&quot;:0.0,&quot;right&quot;:0.0,&quot;bottom&quot;:0.0}}]}"/>
  <p:tag name="KSO_WM_SLIDE_CAN_ADD_NAVIGATION" val="1"/>
  <p:tag name="KSO_WM_SLIDE_BACKGROUND" val="[&quot;general&quot;,&quot;frame&quot;]"/>
  <p:tag name="KSO_WM_SLIDE_RATIO" val="1.777778"/>
  <p:tag name="KSO_WM_SLIDE_BK_DARK_LIGHT" val="2"/>
  <p:tag name="KSO_WM_SLIDE_BACKGROUND_TYPE" val="frame"/>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631.xml><?xml version="1.0" encoding="utf-8"?>
<p:tagLst xmlns:p="http://schemas.openxmlformats.org/presentationml/2006/main">
  <p:tag name="KSO_WM_UNIT_PRESET_TEXT" val="点击输入正文"/>
  <p:tag name="KSO_WM_UNIT_NOCLEAR" val="0"/>
  <p:tag name="KSO_WM_UNIT_SHOW_EDIT_AREA_INDICATION" val="1"/>
  <p:tag name="KSO_WM_UNIT_VALUE" val="210"/>
  <p:tag name="KSO_WM_UNIT_HIGHLIGHT" val="0"/>
  <p:tag name="KSO_WM_UNIT_COMPATIBLE" val="0"/>
  <p:tag name="KSO_WM_UNIT_DIAGRAM_ISNUMVISUAL" val="0"/>
  <p:tag name="KSO_WM_UNIT_DIAGRAM_ISREFERUNIT" val="0"/>
  <p:tag name="KSO_WM_UNIT_TYPE" val="f"/>
  <p:tag name="KSO_WM_UNIT_INDEX" val="1"/>
  <p:tag name="KSO_WM_UNIT_ID" val="diagram20200419_1*f*1"/>
  <p:tag name="KSO_WM_TEMPLATE_CATEGORY" val="diagram"/>
  <p:tag name="KSO_WM_TEMPLATE_INDEX" val="20200419"/>
  <p:tag name="KSO_WM_UNIT_LAYERLEVEL" val="1"/>
  <p:tag name="KSO_WM_TAG_VERSION" val="1.0"/>
  <p:tag name="KSO_WM_BEAUTIFY_FLAG" val="#wm#"/>
  <p:tag name="KSO_WM_UNIT_DEFAULT_FONT" val="14;20;2"/>
  <p:tag name="KSO_WM_UNIT_BLOCK" val="0"/>
</p:tagLst>
</file>

<file path=ppt/tags/tag632.xml><?xml version="1.0" encoding="utf-8"?>
<p:tagLst xmlns:p="http://schemas.openxmlformats.org/presentationml/2006/main">
  <p:tag name="KSO_WM_UNIT_ISCONTENTSTITLE" val="0"/>
  <p:tag name="KSO_WM_UNIT_PRESET_TEXT" val="点击输入大标题"/>
  <p:tag name="KSO_WM_UNIT_NOCLEAR" val="0"/>
  <p:tag name="KSO_WM_UNIT_SHOW_EDIT_AREA_INDICATION"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0419_1*a*1"/>
  <p:tag name="KSO_WM_TEMPLATE_CATEGORY" val="diagram"/>
  <p:tag name="KSO_WM_TEMPLATE_INDEX" val="20200419"/>
  <p:tag name="KSO_WM_UNIT_LAYERLEVEL" val="1"/>
  <p:tag name="KSO_WM_TAG_VERSION" val="1.0"/>
  <p:tag name="KSO_WM_BEAUTIFY_FLAG" val="#wm#"/>
  <p:tag name="KSO_WM_UNIT_DEFAULT_FONT" val="24;44;4"/>
  <p:tag name="KSO_WM_UNIT_BLOCK" val="1"/>
</p:tagLst>
</file>

<file path=ppt/tags/tag633.xml><?xml version="1.0" encoding="utf-8"?>
<p:tagLst xmlns:p="http://schemas.openxmlformats.org/presentationml/2006/main">
  <p:tag name="KSO_WM_UNIT_VALUE" val="1565*1372"/>
  <p:tag name="KSO_WM_UNIT_HIGHLIGHT" val="0"/>
  <p:tag name="KSO_WM_UNIT_COMPATIBLE" val="0"/>
  <p:tag name="KSO_WM_UNIT_DIAGRAM_ISNUMVISUAL" val="0"/>
  <p:tag name="KSO_WM_UNIT_DIAGRAM_ISREFERUNIT" val="0"/>
  <p:tag name="KSO_WM_UNIT_TYPE" val="d"/>
  <p:tag name="KSO_WM_UNIT_INDEX" val="1"/>
  <p:tag name="KSO_WM_UNIT_ID" val="diagram20200419_1*d*1"/>
  <p:tag name="KSO_WM_TEMPLATE_CATEGORY" val="diagram"/>
  <p:tag name="KSO_WM_TEMPLATE_INDEX" val="20200419"/>
  <p:tag name="KSO_WM_UNIT_LAYERLEVEL" val="1"/>
  <p:tag name="KSO_WM_TAG_VERSION" val="1.0"/>
  <p:tag name="KSO_WM_BEAUTIFY_FLAG" val="#wm#"/>
  <p:tag name="KSO_WM_UNIT_BLOCK" val="0"/>
  <p:tag name="KSO_WM_UNIT_PLACING_PICTURE" val="43635.7397728704"/>
  <p:tag name="KSO_WM_UNIT_DEFAULT_FONT" val="0;0;0"/>
  <p:tag name="KSO_WM_UNIT_PLACING_PICTURE_INFO" val="{&quot;full_picture&quot;:false,&quot;last_crop_picture&quot;:&quot;1-1&quot;,&quot;selected&quot;:&quot;1-1&quot;,&quot;spacing&quot;:6}"/>
</p:tagLst>
</file>

<file path=ppt/tags/tag634.xml><?xml version="1.0" encoding="utf-8"?>
<p:tagLst xmlns:p="http://schemas.openxmlformats.org/presentationml/2006/main">
  <p:tag name="KSO_WM_SLIDE_ID" val="diagram20200419_1"/>
  <p:tag name="KSO_WM_TEMPLATE_SUBCATEGORY" val="0"/>
  <p:tag name="KSO_WM_SLIDE_TYPE" val="text"/>
  <p:tag name="KSO_WM_SLIDE_SUBTYPE" val="picTxt"/>
  <p:tag name="KSO_WM_SLIDE_ITEM_CNT" val="0"/>
  <p:tag name="KSO_WM_SLIDE_INDEX" val="1"/>
  <p:tag name="KSO_WM_UNIT_SHOW_EDIT_AREA_INDICATION" val="1"/>
  <p:tag name="KSO_WM_SLIDE_SIZE" val="859*444"/>
  <p:tag name="KSO_WM_SLIDE_POSITION" val="52*47"/>
  <p:tag name="KSO_WM_TAG_VERSION" val="1.0"/>
  <p:tag name="KSO_WM_BEAUTIFY_FLAG" val="#wm#"/>
  <p:tag name="KSO_WM_TEMPLATE_CATEGORY" val="diagram"/>
  <p:tag name="KSO_WM_TEMPLATE_INDEX" val="20200419"/>
  <p:tag name="KSO_WM_SLIDE_LAYOUT" val="a_d_f"/>
  <p:tag name="KSO_WM_SLIDE_LAYOUT_CNT" val="1_1_1"/>
  <p:tag name="KSO_WM_SLIDE_LAYOUT_INFO" val="{&quot;direction&quot;:1,&quot;horizontalAlign&quot;:-1,&quot;verticalAlign&quot;:-1,&quot;type&quot;:1,&quot;diagramDirection&quot;:0,&quot;canSetOverLayout&quot;:0,&quot;isOverLayout&quot;:0,&quot;normalSize&quot;:{&quot;size1&quot;:54.4},&quot;minSize&quot;:{&quot;size1&quot;:47.7},&quot;maxSize&quot;:{&quot;size1&quot;:61.2},&quot;backgroundInfo&quot;:[{&quot;type&quot;:&quot;general&quot;,&quot;left&quot;:0.0,&quot;top&quot;:0.0,&quot;right&quot;:0.0,&quot;bottom&quot;:0.0},{&quot;type&quot;:&quot;frame&quot;,&quot;left&quot;:0.0,&quot;top&quot;:0.0,&quot;right&quot;:0.0,&quot;bottom&quot;:0.0}],&quot;subLayout&quot;:[{&quot;direction&quot;:0,&quot;horizontalAlign&quot;:2,&quot;verticalAlign&quot;:1,&quot;type&quot;:0,&quot;diagramDirection&quot;:1,&quot;canSetOverLayout&quot;:0,&quot;isOverLayout&quot;:0,&quot;margin&quot;:{&quot;left&quot;:1.846,&quot;top&quot;:1.69,&quot;right&quot;:2.583,&quot;bottom&quot;:1.69}},{&quot;direction&quot;:0,&quot;horizontalAlign&quot;:0,&quot;verticalAlign&quot;:1,&quot;type&quot;:1,&quot;diagramDirection&quot;:0,&quot;canSetOverLayout&quot;:1,&quot;isOverLayout&quot;:0,&quot;margin&quot;:{&quot;left&quot;:0.026,&quot;top&quot;:1.69,&quot;right&quot;:1.707,&quot;bottom&quot;:1.69},&quot;marginOverLayout&quot;:{&quot;left&quot;:0.026,&quot;top&quot;:0.0,&quot;right&quot;:0.0,&quot;bottom&quot;:0.0}}]}"/>
  <p:tag name="KSO_WM_SLIDE_CAN_ADD_NAVIGATION" val="1"/>
  <p:tag name="KSO_WM_SLIDE_BACKGROUND" val="[&quot;general&quot;,&quot;frame&quot;]"/>
  <p:tag name="KSO_WM_SLIDE_RATIO" val="1.777778"/>
  <p:tag name="KSO_WM_SLIDE_BK_DARK_LIGHT" val="2"/>
  <p:tag name="KSO_WM_SLIDE_BACKGROUND_TYPE" val="frame"/>
</p:tagLst>
</file>

<file path=ppt/tags/tag6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636.xml><?xml version="1.0" encoding="utf-8"?>
<p:tagLst xmlns:p="http://schemas.openxmlformats.org/presentationml/2006/main">
  <p:tag name="KSO_WM_UNIT_PRESET_TEXT" val="点击输入正文"/>
  <p:tag name="KSO_WM_UNIT_NOCLEAR" val="0"/>
  <p:tag name="KSO_WM_UNIT_SHOW_EDIT_AREA_INDICATION" val="1"/>
  <p:tag name="KSO_WM_UNIT_VALUE" val="210"/>
  <p:tag name="KSO_WM_UNIT_HIGHLIGHT" val="0"/>
  <p:tag name="KSO_WM_UNIT_COMPATIBLE" val="0"/>
  <p:tag name="KSO_WM_UNIT_DIAGRAM_ISNUMVISUAL" val="0"/>
  <p:tag name="KSO_WM_UNIT_DIAGRAM_ISREFERUNIT" val="0"/>
  <p:tag name="KSO_WM_UNIT_TYPE" val="f"/>
  <p:tag name="KSO_WM_UNIT_INDEX" val="1"/>
  <p:tag name="KSO_WM_UNIT_ID" val="diagram20200419_1*f*1"/>
  <p:tag name="KSO_WM_TEMPLATE_CATEGORY" val="diagram"/>
  <p:tag name="KSO_WM_TEMPLATE_INDEX" val="20200419"/>
  <p:tag name="KSO_WM_UNIT_LAYERLEVEL" val="1"/>
  <p:tag name="KSO_WM_TAG_VERSION" val="1.0"/>
  <p:tag name="KSO_WM_BEAUTIFY_FLAG" val="#wm#"/>
  <p:tag name="KSO_WM_UNIT_DEFAULT_FONT" val="14;20;2"/>
  <p:tag name="KSO_WM_UNIT_BLOCK" val="0"/>
</p:tagLst>
</file>

<file path=ppt/tags/tag637.xml><?xml version="1.0" encoding="utf-8"?>
<p:tagLst xmlns:p="http://schemas.openxmlformats.org/presentationml/2006/main">
  <p:tag name="KSO_WM_UNIT_ISCONTENTSTITLE" val="0"/>
  <p:tag name="KSO_WM_UNIT_PRESET_TEXT" val="点击输入大标题"/>
  <p:tag name="KSO_WM_UNIT_NOCLEAR" val="0"/>
  <p:tag name="KSO_WM_UNIT_SHOW_EDIT_AREA_INDICATION"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0419_1*a*1"/>
  <p:tag name="KSO_WM_TEMPLATE_CATEGORY" val="diagram"/>
  <p:tag name="KSO_WM_TEMPLATE_INDEX" val="20200419"/>
  <p:tag name="KSO_WM_UNIT_LAYERLEVEL" val="1"/>
  <p:tag name="KSO_WM_TAG_VERSION" val="1.0"/>
  <p:tag name="KSO_WM_BEAUTIFY_FLAG" val="#wm#"/>
  <p:tag name="KSO_WM_UNIT_DEFAULT_FONT" val="24;44;4"/>
  <p:tag name="KSO_WM_UNIT_BLOCK" val="1"/>
</p:tagLst>
</file>

<file path=ppt/tags/tag638.xml><?xml version="1.0" encoding="utf-8"?>
<p:tagLst xmlns:p="http://schemas.openxmlformats.org/presentationml/2006/main">
  <p:tag name="KSO_WM_UNIT_VALUE" val="1565*1372"/>
  <p:tag name="KSO_WM_UNIT_HIGHLIGHT" val="0"/>
  <p:tag name="KSO_WM_UNIT_COMPATIBLE" val="0"/>
  <p:tag name="KSO_WM_UNIT_DIAGRAM_ISNUMVISUAL" val="0"/>
  <p:tag name="KSO_WM_UNIT_DIAGRAM_ISREFERUNIT" val="0"/>
  <p:tag name="KSO_WM_UNIT_TYPE" val="d"/>
  <p:tag name="KSO_WM_UNIT_INDEX" val="1"/>
  <p:tag name="KSO_WM_UNIT_ID" val="diagram20200419_1*d*1"/>
  <p:tag name="KSO_WM_TEMPLATE_CATEGORY" val="diagram"/>
  <p:tag name="KSO_WM_TEMPLATE_INDEX" val="20200419"/>
  <p:tag name="KSO_WM_UNIT_LAYERLEVEL" val="1"/>
  <p:tag name="KSO_WM_TAG_VERSION" val="1.0"/>
  <p:tag name="KSO_WM_BEAUTIFY_FLAG" val="#wm#"/>
  <p:tag name="KSO_WM_UNIT_BLOCK" val="0"/>
  <p:tag name="KSO_WM_UNIT_PLACING_PICTURE" val="43635.7397728704"/>
  <p:tag name="KSO_WM_UNIT_DEFAULT_FONT" val="0;0;0"/>
  <p:tag name="KSO_WM_UNIT_PLACING_PICTURE_INFO" val="{&quot;full_picture&quot;:false,&quot;last_crop_picture&quot;:&quot;1-1&quot;,&quot;selected&quot;:&quot;1-1&quot;,&quot;spacing&quot;:6}"/>
</p:tagLst>
</file>

<file path=ppt/tags/tag639.xml><?xml version="1.0" encoding="utf-8"?>
<p:tagLst xmlns:p="http://schemas.openxmlformats.org/presentationml/2006/main">
  <p:tag name="KSO_WM_SLIDE_ID" val="diagram20200419_1"/>
  <p:tag name="KSO_WM_TEMPLATE_SUBCATEGORY" val="0"/>
  <p:tag name="KSO_WM_SLIDE_TYPE" val="text"/>
  <p:tag name="KSO_WM_SLIDE_SUBTYPE" val="picTxt"/>
  <p:tag name="KSO_WM_SLIDE_ITEM_CNT" val="0"/>
  <p:tag name="KSO_WM_SLIDE_INDEX" val="1"/>
  <p:tag name="KSO_WM_UNIT_SHOW_EDIT_AREA_INDICATION" val="1"/>
  <p:tag name="KSO_WM_SLIDE_SIZE" val="859*444"/>
  <p:tag name="KSO_WM_SLIDE_POSITION" val="52*47"/>
  <p:tag name="KSO_WM_TAG_VERSION" val="1.0"/>
  <p:tag name="KSO_WM_BEAUTIFY_FLAG" val="#wm#"/>
  <p:tag name="KSO_WM_TEMPLATE_CATEGORY" val="diagram"/>
  <p:tag name="KSO_WM_TEMPLATE_INDEX" val="20200419"/>
  <p:tag name="KSO_WM_SLIDE_LAYOUT" val="a_d_f"/>
  <p:tag name="KSO_WM_SLIDE_LAYOUT_CNT" val="1_1_1"/>
  <p:tag name="KSO_WM_SLIDE_LAYOUT_INFO" val="{&quot;direction&quot;:1,&quot;horizontalAlign&quot;:-1,&quot;verticalAlign&quot;:-1,&quot;type&quot;:1,&quot;diagramDirection&quot;:0,&quot;canSetOverLayout&quot;:0,&quot;isOverLayout&quot;:0,&quot;normalSize&quot;:{&quot;size1&quot;:54.4},&quot;minSize&quot;:{&quot;size1&quot;:47.7},&quot;maxSize&quot;:{&quot;size1&quot;:61.2},&quot;backgroundInfo&quot;:[{&quot;type&quot;:&quot;general&quot;,&quot;left&quot;:0.0,&quot;top&quot;:0.0,&quot;right&quot;:0.0,&quot;bottom&quot;:0.0},{&quot;type&quot;:&quot;frame&quot;,&quot;left&quot;:0.0,&quot;top&quot;:0.0,&quot;right&quot;:0.0,&quot;bottom&quot;:0.0}],&quot;subLayout&quot;:[{&quot;direction&quot;:0,&quot;horizontalAlign&quot;:2,&quot;verticalAlign&quot;:1,&quot;type&quot;:0,&quot;diagramDirection&quot;:1,&quot;canSetOverLayout&quot;:0,&quot;isOverLayout&quot;:0,&quot;margin&quot;:{&quot;left&quot;:1.846,&quot;top&quot;:1.69,&quot;right&quot;:2.583,&quot;bottom&quot;:1.69}},{&quot;direction&quot;:0,&quot;horizontalAlign&quot;:0,&quot;verticalAlign&quot;:1,&quot;type&quot;:1,&quot;diagramDirection&quot;:0,&quot;canSetOverLayout&quot;:1,&quot;isOverLayout&quot;:0,&quot;margin&quot;:{&quot;left&quot;:0.026,&quot;top&quot;:1.69,&quot;right&quot;:1.707,&quot;bottom&quot;:1.69},&quot;marginOverLayout&quot;:{&quot;left&quot;:0.026,&quot;top&quot;:0.0,&quot;right&quot;:0.0,&quot;bottom&quot;:0.0}}]}"/>
  <p:tag name="KSO_WM_SLIDE_CAN_ADD_NAVIGATION" val="1"/>
  <p:tag name="KSO_WM_SLIDE_BACKGROUND" val="[&quot;general&quot;,&quot;frame&quot;]"/>
  <p:tag name="KSO_WM_SLIDE_RATIO" val="1.777778"/>
  <p:tag name="KSO_WM_SLIDE_BK_DARK_LIGHT" val="2"/>
  <p:tag name="KSO_WM_SLIDE_BACKGROUND_TYPE" val="frame"/>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641.xml><?xml version="1.0" encoding="utf-8"?>
<p:tagLst xmlns:p="http://schemas.openxmlformats.org/presentationml/2006/main">
  <p:tag name="KSO_WM_UNIT_PRESET_TEXT" val="点击输入正文"/>
  <p:tag name="KSO_WM_UNIT_NOCLEAR" val="0"/>
  <p:tag name="KSO_WM_UNIT_SHOW_EDIT_AREA_INDICATION" val="1"/>
  <p:tag name="KSO_WM_UNIT_VALUE" val="210"/>
  <p:tag name="KSO_WM_UNIT_HIGHLIGHT" val="0"/>
  <p:tag name="KSO_WM_UNIT_COMPATIBLE" val="0"/>
  <p:tag name="KSO_WM_UNIT_DIAGRAM_ISNUMVISUAL" val="0"/>
  <p:tag name="KSO_WM_UNIT_DIAGRAM_ISREFERUNIT" val="0"/>
  <p:tag name="KSO_WM_UNIT_TYPE" val="f"/>
  <p:tag name="KSO_WM_UNIT_INDEX" val="1"/>
  <p:tag name="KSO_WM_UNIT_ID" val="diagram20200419_1*f*1"/>
  <p:tag name="KSO_WM_TEMPLATE_CATEGORY" val="diagram"/>
  <p:tag name="KSO_WM_TEMPLATE_INDEX" val="20200419"/>
  <p:tag name="KSO_WM_UNIT_LAYERLEVEL" val="1"/>
  <p:tag name="KSO_WM_TAG_VERSION" val="1.0"/>
  <p:tag name="KSO_WM_BEAUTIFY_FLAG" val="#wm#"/>
  <p:tag name="KSO_WM_UNIT_DEFAULT_FONT" val="14;20;2"/>
  <p:tag name="KSO_WM_UNIT_BLOCK" val="0"/>
</p:tagLst>
</file>

<file path=ppt/tags/tag642.xml><?xml version="1.0" encoding="utf-8"?>
<p:tagLst xmlns:p="http://schemas.openxmlformats.org/presentationml/2006/main">
  <p:tag name="KSO_WM_UNIT_ISCONTENTSTITLE" val="0"/>
  <p:tag name="KSO_WM_UNIT_PRESET_TEXT" val="点击输入大标题"/>
  <p:tag name="KSO_WM_UNIT_NOCLEAR" val="0"/>
  <p:tag name="KSO_WM_UNIT_SHOW_EDIT_AREA_INDICATION"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0419_1*a*1"/>
  <p:tag name="KSO_WM_TEMPLATE_CATEGORY" val="diagram"/>
  <p:tag name="KSO_WM_TEMPLATE_INDEX" val="20200419"/>
  <p:tag name="KSO_WM_UNIT_LAYERLEVEL" val="1"/>
  <p:tag name="KSO_WM_TAG_VERSION" val="1.0"/>
  <p:tag name="KSO_WM_BEAUTIFY_FLAG" val="#wm#"/>
  <p:tag name="KSO_WM_UNIT_DEFAULT_FONT" val="24;44;4"/>
  <p:tag name="KSO_WM_UNIT_BLOCK" val="1"/>
</p:tagLst>
</file>

<file path=ppt/tags/tag643.xml><?xml version="1.0" encoding="utf-8"?>
<p:tagLst xmlns:p="http://schemas.openxmlformats.org/presentationml/2006/main">
  <p:tag name="KSO_WM_UNIT_VALUE" val="1565*1372"/>
  <p:tag name="KSO_WM_UNIT_HIGHLIGHT" val="0"/>
  <p:tag name="KSO_WM_UNIT_COMPATIBLE" val="0"/>
  <p:tag name="KSO_WM_UNIT_DIAGRAM_ISNUMVISUAL" val="0"/>
  <p:tag name="KSO_WM_UNIT_DIAGRAM_ISREFERUNIT" val="0"/>
  <p:tag name="KSO_WM_UNIT_TYPE" val="d"/>
  <p:tag name="KSO_WM_UNIT_INDEX" val="1"/>
  <p:tag name="KSO_WM_UNIT_ID" val="diagram20200419_1*d*1"/>
  <p:tag name="KSO_WM_TEMPLATE_CATEGORY" val="diagram"/>
  <p:tag name="KSO_WM_TEMPLATE_INDEX" val="20200419"/>
  <p:tag name="KSO_WM_UNIT_LAYERLEVEL" val="1"/>
  <p:tag name="KSO_WM_TAG_VERSION" val="1.0"/>
  <p:tag name="KSO_WM_BEAUTIFY_FLAG" val="#wm#"/>
  <p:tag name="KSO_WM_UNIT_BLOCK" val="0"/>
  <p:tag name="KSO_WM_UNIT_PLACING_PICTURE" val="43635.7397728704"/>
  <p:tag name="KSO_WM_UNIT_DEFAULT_FONT" val="0;0;0"/>
  <p:tag name="KSO_WM_UNIT_PLACING_PICTURE_INFO" val="{&quot;full_picture&quot;:false,&quot;last_crop_picture&quot;:&quot;1-1&quot;,&quot;selected&quot;:&quot;1-1&quot;,&quot;spacing&quot;:6}"/>
</p:tagLst>
</file>

<file path=ppt/tags/tag644.xml><?xml version="1.0" encoding="utf-8"?>
<p:tagLst xmlns:p="http://schemas.openxmlformats.org/presentationml/2006/main">
  <p:tag name="KSO_WM_SLIDE_ID" val="diagram20200419_1"/>
  <p:tag name="KSO_WM_TEMPLATE_SUBCATEGORY" val="0"/>
  <p:tag name="KSO_WM_SLIDE_TYPE" val="text"/>
  <p:tag name="KSO_WM_SLIDE_SUBTYPE" val="picTxt"/>
  <p:tag name="KSO_WM_SLIDE_ITEM_CNT" val="0"/>
  <p:tag name="KSO_WM_SLIDE_INDEX" val="1"/>
  <p:tag name="KSO_WM_UNIT_SHOW_EDIT_AREA_INDICATION" val="1"/>
  <p:tag name="KSO_WM_SLIDE_SIZE" val="859*444"/>
  <p:tag name="KSO_WM_SLIDE_POSITION" val="52*47"/>
  <p:tag name="KSO_WM_TAG_VERSION" val="1.0"/>
  <p:tag name="KSO_WM_BEAUTIFY_FLAG" val="#wm#"/>
  <p:tag name="KSO_WM_TEMPLATE_CATEGORY" val="diagram"/>
  <p:tag name="KSO_WM_TEMPLATE_INDEX" val="20200419"/>
  <p:tag name="KSO_WM_SLIDE_LAYOUT" val="a_d_f"/>
  <p:tag name="KSO_WM_SLIDE_LAYOUT_CNT" val="1_1_1"/>
  <p:tag name="KSO_WM_SLIDE_LAYOUT_INFO" val="{&quot;direction&quot;:1,&quot;horizontalAlign&quot;:-1,&quot;verticalAlign&quot;:-1,&quot;type&quot;:1,&quot;diagramDirection&quot;:0,&quot;canSetOverLayout&quot;:0,&quot;isOverLayout&quot;:0,&quot;normalSize&quot;:{&quot;size1&quot;:54.4},&quot;minSize&quot;:{&quot;size1&quot;:47.7},&quot;maxSize&quot;:{&quot;size1&quot;:61.2},&quot;backgroundInfo&quot;:[{&quot;type&quot;:&quot;general&quot;,&quot;left&quot;:0.0,&quot;top&quot;:0.0,&quot;right&quot;:0.0,&quot;bottom&quot;:0.0},{&quot;type&quot;:&quot;frame&quot;,&quot;left&quot;:0.0,&quot;top&quot;:0.0,&quot;right&quot;:0.0,&quot;bottom&quot;:0.0}],&quot;subLayout&quot;:[{&quot;direction&quot;:0,&quot;horizontalAlign&quot;:2,&quot;verticalAlign&quot;:1,&quot;type&quot;:0,&quot;diagramDirection&quot;:1,&quot;canSetOverLayout&quot;:0,&quot;isOverLayout&quot;:0,&quot;margin&quot;:{&quot;left&quot;:1.846,&quot;top&quot;:1.69,&quot;right&quot;:2.583,&quot;bottom&quot;:1.69}},{&quot;direction&quot;:0,&quot;horizontalAlign&quot;:0,&quot;verticalAlign&quot;:1,&quot;type&quot;:1,&quot;diagramDirection&quot;:0,&quot;canSetOverLayout&quot;:1,&quot;isOverLayout&quot;:0,&quot;margin&quot;:{&quot;left&quot;:0.026,&quot;top&quot;:1.69,&quot;right&quot;:1.707,&quot;bottom&quot;:1.69},&quot;marginOverLayout&quot;:{&quot;left&quot;:0.026,&quot;top&quot;:0.0,&quot;right&quot;:0.0,&quot;bottom&quot;:0.0}}]}"/>
  <p:tag name="KSO_WM_SLIDE_CAN_ADD_NAVIGATION" val="1"/>
  <p:tag name="KSO_WM_SLIDE_BACKGROUND" val="[&quot;general&quot;,&quot;frame&quot;]"/>
  <p:tag name="KSO_WM_SLIDE_RATIO" val="1.777778"/>
  <p:tag name="KSO_WM_SLIDE_BK_DARK_LIGHT" val="2"/>
  <p:tag name="KSO_WM_SLIDE_BACKGROUND_TYPE" val="frame"/>
</p:tagLst>
</file>

<file path=ppt/tags/tag645.xml><?xml version="1.0" encoding="utf-8"?>
<p:tagLst xmlns:p="http://schemas.openxmlformats.org/presentationml/2006/main">
  <p:tag name="KSO_WM_UNIT_ISCONTENTSTITLE" val="0"/>
  <p:tag name="KSO_WM_UNIT_PRESET_TEXT" val="单击此处添加标题"/>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199229_7*a*1"/>
  <p:tag name="KSO_WM_TEMPLATE_CATEGORY" val="custom"/>
  <p:tag name="KSO_WM_TEMPLATE_INDEX" val="20199229"/>
  <p:tag name="KSO_WM_UNIT_LAYERLEVEL" val="1"/>
  <p:tag name="KSO_WM_TAG_VERSION" val="1.0"/>
  <p:tag name="KSO_WM_BEAUTIFY_FLAG" val="#wm#"/>
</p:tagLst>
</file>

<file path=ppt/tags/tag646.xml><?xml version="1.0" encoding="utf-8"?>
<p:tagLst xmlns:p="http://schemas.openxmlformats.org/presentationml/2006/main">
  <p:tag name="KSO_WM_UNIT_PRESET_TEXT" val="单击此处添加文本具体内容，简明扼要的阐述您的观点"/>
  <p:tag name="KSO_WM_UNIT_NOCLEAR" val="0"/>
  <p:tag name="KSO_WM_UNIT_VALUE" val="60"/>
  <p:tag name="KSO_WM_UNIT_HIGHLIGHT" val="0"/>
  <p:tag name="KSO_WM_UNIT_COMPATIBLE" val="0"/>
  <p:tag name="KSO_WM_UNIT_DIAGRAM_ISNUMVISUAL" val="0"/>
  <p:tag name="KSO_WM_UNIT_DIAGRAM_ISREFERUNIT" val="0"/>
  <p:tag name="KSO_WM_UNIT_TYPE" val="b"/>
  <p:tag name="KSO_WM_UNIT_INDEX" val="1"/>
  <p:tag name="KSO_WM_UNIT_ID" val="custom20199229_7*b*1"/>
  <p:tag name="KSO_WM_TEMPLATE_CATEGORY" val="custom"/>
  <p:tag name="KSO_WM_TEMPLATE_INDEX" val="20199229"/>
  <p:tag name="KSO_WM_UNIT_LAYERLEVEL" val="1"/>
  <p:tag name="KSO_WM_TAG_VERSION" val="1.0"/>
  <p:tag name="KSO_WM_BEAUTIFY_FLAG" val="#wm#"/>
  <p:tag name="KSO_WM_UNIT_ISCONTENTSTITLE" val="0"/>
</p:tagLst>
</file>

<file path=ppt/tags/tag647.xml><?xml version="1.0" encoding="utf-8"?>
<p:tagLst xmlns:p="http://schemas.openxmlformats.org/presentationml/2006/main">
  <p:tag name="KSO_WM_UNIT_PRESET_TEXT" val="01"/>
  <p:tag name="KSO_WM_UNIT_NOCLEAR" val="0"/>
  <p:tag name="KSO_WM_UNIT_VALUE" val="12"/>
  <p:tag name="KSO_WM_UNIT_HIGHLIGHT" val="0"/>
  <p:tag name="KSO_WM_UNIT_COMPATIBLE" val="0"/>
  <p:tag name="KSO_WM_UNIT_DIAGRAM_ISNUMVISUAL" val="0"/>
  <p:tag name="KSO_WM_UNIT_DIAGRAM_ISREFERUNIT" val="0"/>
  <p:tag name="KSO_WM_UNIT_TYPE" val="e"/>
  <p:tag name="KSO_WM_UNIT_INDEX" val="1"/>
  <p:tag name="KSO_WM_UNIT_ID" val="custom20199229_7*e*1"/>
  <p:tag name="KSO_WM_TEMPLATE_CATEGORY" val="custom"/>
  <p:tag name="KSO_WM_TEMPLATE_INDEX" val="20199229"/>
  <p:tag name="KSO_WM_UNIT_LAYERLEVEL" val="1"/>
  <p:tag name="KSO_WM_TAG_VERSION" val="1.0"/>
  <p:tag name="KSO_WM_BEAUTIFY_FLAG" val="#wm#"/>
</p:tagLst>
</file>

<file path=ppt/tags/tag648.xml><?xml version="1.0" encoding="utf-8"?>
<p:tagLst xmlns:p="http://schemas.openxmlformats.org/presentationml/2006/main">
  <p:tag name="KSO_WM_SLIDE_ID" val="custom20199229_7"/>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199229"/>
  <p:tag name="KSO_WM_SLIDE_LAYOUT" val="a_b_e"/>
  <p:tag name="KSO_WM_SLIDE_LAYOUT_CNT" val="1_1_1"/>
  <p:tag name="KSO_WM_TEMPLATE_MASTER_TYPE" val="1"/>
  <p:tag name="KSO_WM_TEMPLATE_COLOR_TYPE" val="1"/>
</p:tagLst>
</file>

<file path=ppt/tags/tag649.xml><?xml version="1.0" encoding="utf-8"?>
<p:tagLst xmlns:p="http://schemas.openxmlformats.org/presentationml/2006/main">
  <p:tag name="KSO_WM_UNIT_HIGHLIGHT" val="0"/>
  <p:tag name="KSO_WM_UNIT_COMPATIBLE" val="0"/>
  <p:tag name="KSO_WM_DIAGRAM_GROUP_CODE" val="l1-1"/>
  <p:tag name="KSO_WM_UNIT_TYPE" val="l_h_i"/>
  <p:tag name="KSO_WM_UNIT_INDEX" val="1_1_1"/>
  <p:tag name="KSO_WM_UNIT_ID" val="custom20199229_4*l_h_i*1_1_1"/>
  <p:tag name="KSO_WM_TEMPLATE_CATEGORY" val="custom"/>
  <p:tag name="KSO_WM_TEMPLATE_INDEX" val="20199229"/>
  <p:tag name="KSO_WM_UNIT_LAYERLEVEL" val="1_1_1"/>
  <p:tag name="KSO_WM_TAG_VERSION" val="1.0"/>
  <p:tag name="KSO_WM_BEAUTIFY_FLAG" val="#wm#"/>
  <p:tag name="KSO_WM_UNIT_COLOR_SCHEME_SHAPE_ID" val="32"/>
  <p:tag name="KSO_WM_UNIT_COLOR_SCHEME_PARENT_PAGE" val="0_3"/>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0.xml><?xml version="1.0" encoding="utf-8"?>
<p:tagLst xmlns:p="http://schemas.openxmlformats.org/presentationml/2006/main">
  <p:tag name="KSO_WM_UNIT_HIGHLIGHT" val="0"/>
  <p:tag name="KSO_WM_UNIT_COMPATIBLE" val="0"/>
  <p:tag name="KSO_WM_DIAGRAM_GROUP_CODE" val="l1-1"/>
  <p:tag name="KSO_WM_UNIT_TYPE" val="l_h_i"/>
  <p:tag name="KSO_WM_UNIT_INDEX" val="1_1_2"/>
  <p:tag name="KSO_WM_UNIT_ID" val="custom20199229_4*l_h_i*1_1_2"/>
  <p:tag name="KSO_WM_TEMPLATE_CATEGORY" val="custom"/>
  <p:tag name="KSO_WM_TEMPLATE_INDEX" val="20199229"/>
  <p:tag name="KSO_WM_UNIT_LAYERLEVEL" val="1_1_1"/>
  <p:tag name="KSO_WM_TAG_VERSION" val="1.0"/>
  <p:tag name="KSO_WM_BEAUTIFY_FLAG" val="#wm#"/>
  <p:tag name="KSO_WM_UNIT_COLOR_SCHEME_SHAPE_ID" val="33"/>
  <p:tag name="KSO_WM_UNIT_COLOR_SCHEME_PARENT_PAGE" val="0_3"/>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651.xml><?xml version="1.0" encoding="utf-8"?>
<p:tagLst xmlns:p="http://schemas.openxmlformats.org/presentationml/2006/main">
  <p:tag name="KSO_WM_UNIT_HIGHLIGHT" val="0"/>
  <p:tag name="KSO_WM_UNIT_COMPATIBLE" val="0"/>
  <p:tag name="KSO_WM_DIAGRAM_GROUP_CODE" val="l1-1"/>
  <p:tag name="KSO_WM_UNIT_TYPE" val="l_h_i"/>
  <p:tag name="KSO_WM_UNIT_INDEX" val="1_1_3"/>
  <p:tag name="KSO_WM_UNIT_ID" val="custom20199229_4*l_h_i*1_1_3"/>
  <p:tag name="KSO_WM_TEMPLATE_CATEGORY" val="custom"/>
  <p:tag name="KSO_WM_TEMPLATE_INDEX" val="20199229"/>
  <p:tag name="KSO_WM_UNIT_LAYERLEVEL" val="1_1_1"/>
  <p:tag name="KSO_WM_TAG_VERSION" val="1.0"/>
  <p:tag name="KSO_WM_BEAUTIFY_FLAG" val="#wm#"/>
  <p:tag name="KSO_WM_UNIT_COLOR_SCHEME_SHAPE_ID" val="34"/>
  <p:tag name="KSO_WM_UNIT_COLOR_SCHEME_PARENT_PAGE" val="0_3"/>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652.xml><?xml version="1.0" encoding="utf-8"?>
<p:tagLst xmlns:p="http://schemas.openxmlformats.org/presentationml/2006/main">
  <p:tag name="KSO_WM_UNIT_HIGHLIGHT" val="0"/>
  <p:tag name="KSO_WM_UNIT_COMPATIBLE" val="0"/>
  <p:tag name="KSO_WM_DIAGRAM_GROUP_CODE" val="l1-1"/>
  <p:tag name="KSO_WM_UNIT_TYPE" val="l_h_i"/>
  <p:tag name="KSO_WM_UNIT_INDEX" val="1_1_4"/>
  <p:tag name="KSO_WM_UNIT_ID" val="custom20199229_4*l_h_i*1_1_4"/>
  <p:tag name="KSO_WM_TEMPLATE_CATEGORY" val="custom"/>
  <p:tag name="KSO_WM_TEMPLATE_INDEX" val="20199229"/>
  <p:tag name="KSO_WM_UNIT_LAYERLEVEL" val="1_1_1"/>
  <p:tag name="KSO_WM_TAG_VERSION" val="1.0"/>
  <p:tag name="KSO_WM_BEAUTIFY_FLAG" val="#wm#"/>
  <p:tag name="KSO_WM_UNIT_COLOR_SCHEME_SHAPE_ID" val="35"/>
  <p:tag name="KSO_WM_UNIT_COLOR_SCHEME_PARENT_PAGE" val="0_3"/>
  <p:tag name="KSO_WM_UNIT_DIAGRAM_ISNUMVISUAL" val="0"/>
  <p:tag name="KSO_WM_UNIT_DIAGRAM_ISREFERUNIT" val="0"/>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Lst>
</file>

<file path=ppt/tags/tag653.xml><?xml version="1.0" encoding="utf-8"?>
<p:tagLst xmlns:p="http://schemas.openxmlformats.org/presentationml/2006/main">
  <p:tag name="KSO_WM_UNIT_ISCONTENTSTITLE" val="0"/>
  <p:tag name="KSO_WM_UNIT_PRESET_TEXT" val="添加标题"/>
  <p:tag name="KSO_WM_UNIT_VALUE" val="9"/>
  <p:tag name="KSO_WM_UNIT_HIGHLIGHT" val="0"/>
  <p:tag name="KSO_WM_UNIT_COMPATIBLE" val="0"/>
  <p:tag name="KSO_WM_DIAGRAM_GROUP_CODE" val="l1-1"/>
  <p:tag name="KSO_WM_UNIT_TYPE" val="l_h_a"/>
  <p:tag name="KSO_WM_UNIT_INDEX" val="1_1_1"/>
  <p:tag name="KSO_WM_UNIT_ID" val="custom20199229_4*l_h_a*1_1_1"/>
  <p:tag name="KSO_WM_TEMPLATE_CATEGORY" val="custom"/>
  <p:tag name="KSO_WM_TEMPLATE_INDEX" val="20199229"/>
  <p:tag name="KSO_WM_UNIT_LAYERLEVEL" val="1_1_1"/>
  <p:tag name="KSO_WM_TAG_VERSION" val="1.0"/>
  <p:tag name="KSO_WM_BEAUTIFY_FLAG" val="#wm#"/>
  <p:tag name="KSO_WM_UNIT_COLOR_SCHEME_SHAPE_ID" val="38"/>
  <p:tag name="KSO_WM_UNIT_COLOR_SCHEME_PARENT_PAGE" val="0_3"/>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654.xml><?xml version="1.0" encoding="utf-8"?>
<p:tagLst xmlns:p="http://schemas.openxmlformats.org/presentationml/2006/main">
  <p:tag name="KSO_WM_UNIT_HIGHLIGHT" val="0"/>
  <p:tag name="KSO_WM_UNIT_COMPATIBLE" val="0"/>
  <p:tag name="KSO_WM_DIAGRAM_GROUP_CODE" val="l1-1"/>
  <p:tag name="KSO_WM_UNIT_TYPE" val="l_h_i"/>
  <p:tag name="KSO_WM_UNIT_INDEX" val="1_2_1"/>
  <p:tag name="KSO_WM_UNIT_ID" val="custom20199229_4*l_h_i*1_2_1"/>
  <p:tag name="KSO_WM_TEMPLATE_CATEGORY" val="custom"/>
  <p:tag name="KSO_WM_TEMPLATE_INDEX" val="20199229"/>
  <p:tag name="KSO_WM_UNIT_LAYERLEVEL" val="1_1_1"/>
  <p:tag name="KSO_WM_TAG_VERSION" val="1.0"/>
  <p:tag name="KSO_WM_BEAUTIFY_FLAG" val="#wm#"/>
  <p:tag name="KSO_WM_UNIT_COLOR_SCHEME_SHAPE_ID" val="39"/>
  <p:tag name="KSO_WM_UNIT_COLOR_SCHEME_PARENT_PAGE" val="0_3"/>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655.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custom20199229_4*l_h_i*1_2_2"/>
  <p:tag name="KSO_WM_TEMPLATE_CATEGORY" val="custom"/>
  <p:tag name="KSO_WM_TEMPLATE_INDEX" val="20199229"/>
  <p:tag name="KSO_WM_UNIT_LAYERLEVEL" val="1_1_1"/>
  <p:tag name="KSO_WM_TAG_VERSION" val="1.0"/>
  <p:tag name="KSO_WM_BEAUTIFY_FLAG" val="#wm#"/>
  <p:tag name="KSO_WM_UNIT_COLOR_SCHEME_SHAPE_ID" val="40"/>
  <p:tag name="KSO_WM_UNIT_COLOR_SCHEME_PARENT_PAGE" val="0_3"/>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656.xml><?xml version="1.0" encoding="utf-8"?>
<p:tagLst xmlns:p="http://schemas.openxmlformats.org/presentationml/2006/main">
  <p:tag name="KSO_WM_UNIT_HIGHLIGHT" val="0"/>
  <p:tag name="KSO_WM_UNIT_COMPATIBLE" val="0"/>
  <p:tag name="KSO_WM_DIAGRAM_GROUP_CODE" val="l1-1"/>
  <p:tag name="KSO_WM_UNIT_TYPE" val="l_h_i"/>
  <p:tag name="KSO_WM_UNIT_INDEX" val="1_2_3"/>
  <p:tag name="KSO_WM_UNIT_ID" val="custom20199229_4*l_h_i*1_2_3"/>
  <p:tag name="KSO_WM_TEMPLATE_CATEGORY" val="custom"/>
  <p:tag name="KSO_WM_TEMPLATE_INDEX" val="20199229"/>
  <p:tag name="KSO_WM_UNIT_LAYERLEVEL" val="1_1_1"/>
  <p:tag name="KSO_WM_TAG_VERSION" val="1.0"/>
  <p:tag name="KSO_WM_BEAUTIFY_FLAG" val="#wm#"/>
  <p:tag name="KSO_WM_UNIT_COLOR_SCHEME_SHAPE_ID" val="41"/>
  <p:tag name="KSO_WM_UNIT_COLOR_SCHEME_PARENT_PAGE" val="0_3"/>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657.xml><?xml version="1.0" encoding="utf-8"?>
<p:tagLst xmlns:p="http://schemas.openxmlformats.org/presentationml/2006/main">
  <p:tag name="KSO_WM_UNIT_HIGHLIGHT" val="0"/>
  <p:tag name="KSO_WM_UNIT_COMPATIBLE" val="0"/>
  <p:tag name="KSO_WM_DIAGRAM_GROUP_CODE" val="l1-1"/>
  <p:tag name="KSO_WM_UNIT_TYPE" val="l_h_i"/>
  <p:tag name="KSO_WM_UNIT_INDEX" val="1_2_4"/>
  <p:tag name="KSO_WM_UNIT_ID" val="custom20199229_4*l_h_i*1_2_4"/>
  <p:tag name="KSO_WM_TEMPLATE_CATEGORY" val="custom"/>
  <p:tag name="KSO_WM_TEMPLATE_INDEX" val="20199229"/>
  <p:tag name="KSO_WM_UNIT_LAYERLEVEL" val="1_1_1"/>
  <p:tag name="KSO_WM_TAG_VERSION" val="1.0"/>
  <p:tag name="KSO_WM_BEAUTIFY_FLAG" val="#wm#"/>
  <p:tag name="KSO_WM_UNIT_COLOR_SCHEME_SHAPE_ID" val="42"/>
  <p:tag name="KSO_WM_UNIT_COLOR_SCHEME_PARENT_PAGE" val="0_3"/>
  <p:tag name="KSO_WM_UNIT_DIAGRAM_ISNUMVISUAL" val="0"/>
  <p:tag name="KSO_WM_UNIT_DIAGRAM_ISREFERUNIT" val="0"/>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Lst>
</file>

<file path=ppt/tags/tag658.xml><?xml version="1.0" encoding="utf-8"?>
<p:tagLst xmlns:p="http://schemas.openxmlformats.org/presentationml/2006/main">
  <p:tag name="KSO_WM_UNIT_ISCONTENTSTITLE" val="0"/>
  <p:tag name="KSO_WM_UNIT_PRESET_TEXT" val="添加标题"/>
  <p:tag name="KSO_WM_UNIT_VALUE" val="9"/>
  <p:tag name="KSO_WM_UNIT_HIGHLIGHT" val="0"/>
  <p:tag name="KSO_WM_UNIT_COMPATIBLE" val="0"/>
  <p:tag name="KSO_WM_DIAGRAM_GROUP_CODE" val="l1-1"/>
  <p:tag name="KSO_WM_UNIT_TYPE" val="l_h_a"/>
  <p:tag name="KSO_WM_UNIT_INDEX" val="1_2_1"/>
  <p:tag name="KSO_WM_UNIT_ID" val="custom20199229_4*l_h_a*1_2_1"/>
  <p:tag name="KSO_WM_TEMPLATE_CATEGORY" val="custom"/>
  <p:tag name="KSO_WM_TEMPLATE_INDEX" val="20199229"/>
  <p:tag name="KSO_WM_UNIT_LAYERLEVEL" val="1_1_1"/>
  <p:tag name="KSO_WM_TAG_VERSION" val="1.0"/>
  <p:tag name="KSO_WM_BEAUTIFY_FLAG" val="#wm#"/>
  <p:tag name="KSO_WM_UNIT_COLOR_SCHEME_SHAPE_ID" val="47"/>
  <p:tag name="KSO_WM_UNIT_COLOR_SCHEME_PARENT_PAGE" val="0_3"/>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659.xml><?xml version="1.0" encoding="utf-8"?>
<p:tagLst xmlns:p="http://schemas.openxmlformats.org/presentationml/2006/main">
  <p:tag name="KSO_WM_UNIT_HIGHLIGHT" val="0"/>
  <p:tag name="KSO_WM_UNIT_COMPATIBLE" val="0"/>
  <p:tag name="KSO_WM_DIAGRAM_GROUP_CODE" val="l1-1"/>
  <p:tag name="KSO_WM_UNIT_TYPE" val="l_h_i"/>
  <p:tag name="KSO_WM_UNIT_INDEX" val="1_3_1"/>
  <p:tag name="KSO_WM_UNIT_ID" val="custom20199229_4*l_h_i*1_3_1"/>
  <p:tag name="KSO_WM_TEMPLATE_CATEGORY" val="custom"/>
  <p:tag name="KSO_WM_TEMPLATE_INDEX" val="20199229"/>
  <p:tag name="KSO_WM_UNIT_LAYERLEVEL" val="1_1_1"/>
  <p:tag name="KSO_WM_TAG_VERSION" val="1.0"/>
  <p:tag name="KSO_WM_BEAUTIFY_FLAG" val="#wm#"/>
  <p:tag name="KSO_WM_UNIT_COLOR_SCHEME_SHAPE_ID" val="52"/>
  <p:tag name="KSO_WM_UNIT_COLOR_SCHEME_PARENT_PAGE" val="0_3"/>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0.xml><?xml version="1.0" encoding="utf-8"?>
<p:tagLst xmlns:p="http://schemas.openxmlformats.org/presentationml/2006/main">
  <p:tag name="KSO_WM_UNIT_HIGHLIGHT" val="0"/>
  <p:tag name="KSO_WM_UNIT_COMPATIBLE" val="0"/>
  <p:tag name="KSO_WM_DIAGRAM_GROUP_CODE" val="l1-1"/>
  <p:tag name="KSO_WM_UNIT_TYPE" val="l_h_i"/>
  <p:tag name="KSO_WM_UNIT_INDEX" val="1_3_2"/>
  <p:tag name="KSO_WM_UNIT_ID" val="custom20199229_4*l_h_i*1_3_2"/>
  <p:tag name="KSO_WM_TEMPLATE_CATEGORY" val="custom"/>
  <p:tag name="KSO_WM_TEMPLATE_INDEX" val="20199229"/>
  <p:tag name="KSO_WM_UNIT_LAYERLEVEL" val="1_1_1"/>
  <p:tag name="KSO_WM_TAG_VERSION" val="1.0"/>
  <p:tag name="KSO_WM_BEAUTIFY_FLAG" val="#wm#"/>
  <p:tag name="KSO_WM_UNIT_COLOR_SCHEME_SHAPE_ID" val="53"/>
  <p:tag name="KSO_WM_UNIT_COLOR_SCHEME_PARENT_PAGE" val="0_3"/>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661.xml><?xml version="1.0" encoding="utf-8"?>
<p:tagLst xmlns:p="http://schemas.openxmlformats.org/presentationml/2006/main">
  <p:tag name="KSO_WM_UNIT_HIGHLIGHT" val="0"/>
  <p:tag name="KSO_WM_UNIT_COMPATIBLE" val="0"/>
  <p:tag name="KSO_WM_DIAGRAM_GROUP_CODE" val="l1-1"/>
  <p:tag name="KSO_WM_UNIT_TYPE" val="l_h_i"/>
  <p:tag name="KSO_WM_UNIT_INDEX" val="1_3_3"/>
  <p:tag name="KSO_WM_UNIT_ID" val="custom20199229_4*l_h_i*1_3_3"/>
  <p:tag name="KSO_WM_TEMPLATE_CATEGORY" val="custom"/>
  <p:tag name="KSO_WM_TEMPLATE_INDEX" val="20199229"/>
  <p:tag name="KSO_WM_UNIT_LAYERLEVEL" val="1_1_1"/>
  <p:tag name="KSO_WM_TAG_VERSION" val="1.0"/>
  <p:tag name="KSO_WM_BEAUTIFY_FLAG" val="#wm#"/>
  <p:tag name="KSO_WM_UNIT_COLOR_SCHEME_SHAPE_ID" val="54"/>
  <p:tag name="KSO_WM_UNIT_COLOR_SCHEME_PARENT_PAGE" val="0_3"/>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662.xml><?xml version="1.0" encoding="utf-8"?>
<p:tagLst xmlns:p="http://schemas.openxmlformats.org/presentationml/2006/main">
  <p:tag name="KSO_WM_UNIT_HIGHLIGHT" val="0"/>
  <p:tag name="KSO_WM_UNIT_COMPATIBLE" val="0"/>
  <p:tag name="KSO_WM_DIAGRAM_GROUP_CODE" val="l1-1"/>
  <p:tag name="KSO_WM_UNIT_TYPE" val="l_h_i"/>
  <p:tag name="KSO_WM_UNIT_INDEX" val="1_3_4"/>
  <p:tag name="KSO_WM_UNIT_ID" val="custom20199229_4*l_h_i*1_3_4"/>
  <p:tag name="KSO_WM_TEMPLATE_CATEGORY" val="custom"/>
  <p:tag name="KSO_WM_TEMPLATE_INDEX" val="20199229"/>
  <p:tag name="KSO_WM_UNIT_LAYERLEVEL" val="1_1_1"/>
  <p:tag name="KSO_WM_TAG_VERSION" val="1.0"/>
  <p:tag name="KSO_WM_BEAUTIFY_FLAG" val="#wm#"/>
  <p:tag name="KSO_WM_UNIT_COLOR_SCHEME_SHAPE_ID" val="55"/>
  <p:tag name="KSO_WM_UNIT_COLOR_SCHEME_PARENT_PAGE" val="0_3"/>
  <p:tag name="KSO_WM_UNIT_DIAGRAM_ISNUMVISUAL" val="0"/>
  <p:tag name="KSO_WM_UNIT_DIAGRAM_ISREFERUNIT" val="0"/>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Lst>
</file>

<file path=ppt/tags/tag663.xml><?xml version="1.0" encoding="utf-8"?>
<p:tagLst xmlns:p="http://schemas.openxmlformats.org/presentationml/2006/main">
  <p:tag name="KSO_WM_UNIT_ISCONTENTSTITLE" val="0"/>
  <p:tag name="KSO_WM_UNIT_PRESET_TEXT" val="添加标题"/>
  <p:tag name="KSO_WM_UNIT_VALUE" val="9"/>
  <p:tag name="KSO_WM_UNIT_HIGHLIGHT" val="0"/>
  <p:tag name="KSO_WM_UNIT_COMPATIBLE" val="0"/>
  <p:tag name="KSO_WM_DIAGRAM_GROUP_CODE" val="l1-1"/>
  <p:tag name="KSO_WM_UNIT_TYPE" val="l_h_a"/>
  <p:tag name="KSO_WM_UNIT_INDEX" val="1_3_1"/>
  <p:tag name="KSO_WM_UNIT_ID" val="custom20199229_4*l_h_a*1_3_1"/>
  <p:tag name="KSO_WM_TEMPLATE_CATEGORY" val="custom"/>
  <p:tag name="KSO_WM_TEMPLATE_INDEX" val="20199229"/>
  <p:tag name="KSO_WM_UNIT_LAYERLEVEL" val="1_1_1"/>
  <p:tag name="KSO_WM_TAG_VERSION" val="1.0"/>
  <p:tag name="KSO_WM_BEAUTIFY_FLAG" val="#wm#"/>
  <p:tag name="KSO_WM_UNIT_COLOR_SCHEME_SHAPE_ID" val="58"/>
  <p:tag name="KSO_WM_UNIT_COLOR_SCHEME_PARENT_PAGE" val="0_3"/>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664.xml><?xml version="1.0" encoding="utf-8"?>
<p:tagLst xmlns:p="http://schemas.openxmlformats.org/presentationml/2006/main">
  <p:tag name="KSO_WM_UNIT_HIGHLIGHT" val="0"/>
  <p:tag name="KSO_WM_UNIT_COMPATIBLE" val="0"/>
  <p:tag name="KSO_WM_DIAGRAM_GROUP_CODE" val="l1-1"/>
  <p:tag name="KSO_WM_UNIT_TYPE" val="l_h_i"/>
  <p:tag name="KSO_WM_UNIT_INDEX" val="1_4_1"/>
  <p:tag name="KSO_WM_UNIT_ID" val="custom20199229_4*l_h_i*1_4_1"/>
  <p:tag name="KSO_WM_TEMPLATE_CATEGORY" val="custom"/>
  <p:tag name="KSO_WM_TEMPLATE_INDEX" val="20199229"/>
  <p:tag name="KSO_WM_UNIT_LAYERLEVEL" val="1_1_1"/>
  <p:tag name="KSO_WM_TAG_VERSION" val="1.0"/>
  <p:tag name="KSO_WM_BEAUTIFY_FLAG" val="#wm#"/>
  <p:tag name="KSO_WM_UNIT_COLOR_SCHEME_SHAPE_ID" val="61"/>
  <p:tag name="KSO_WM_UNIT_COLOR_SCHEME_PARENT_PAGE" val="0_3"/>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665.xml><?xml version="1.0" encoding="utf-8"?>
<p:tagLst xmlns:p="http://schemas.openxmlformats.org/presentationml/2006/main">
  <p:tag name="KSO_WM_UNIT_HIGHLIGHT" val="0"/>
  <p:tag name="KSO_WM_UNIT_COMPATIBLE" val="0"/>
  <p:tag name="KSO_WM_DIAGRAM_GROUP_CODE" val="l1-1"/>
  <p:tag name="KSO_WM_UNIT_TYPE" val="l_h_i"/>
  <p:tag name="KSO_WM_UNIT_INDEX" val="1_4_2"/>
  <p:tag name="KSO_WM_UNIT_ID" val="custom20199229_4*l_h_i*1_4_2"/>
  <p:tag name="KSO_WM_TEMPLATE_CATEGORY" val="custom"/>
  <p:tag name="KSO_WM_TEMPLATE_INDEX" val="20199229"/>
  <p:tag name="KSO_WM_UNIT_LAYERLEVEL" val="1_1_1"/>
  <p:tag name="KSO_WM_TAG_VERSION" val="1.0"/>
  <p:tag name="KSO_WM_BEAUTIFY_FLAG" val="#wm#"/>
  <p:tag name="KSO_WM_UNIT_COLOR_SCHEME_SHAPE_ID" val="62"/>
  <p:tag name="KSO_WM_UNIT_COLOR_SCHEME_PARENT_PAGE" val="0_3"/>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666.xml><?xml version="1.0" encoding="utf-8"?>
<p:tagLst xmlns:p="http://schemas.openxmlformats.org/presentationml/2006/main">
  <p:tag name="KSO_WM_UNIT_HIGHLIGHT" val="0"/>
  <p:tag name="KSO_WM_UNIT_COMPATIBLE" val="0"/>
  <p:tag name="KSO_WM_DIAGRAM_GROUP_CODE" val="l1-1"/>
  <p:tag name="KSO_WM_UNIT_TYPE" val="l_h_i"/>
  <p:tag name="KSO_WM_UNIT_INDEX" val="1_4_3"/>
  <p:tag name="KSO_WM_UNIT_ID" val="custom20199229_4*l_h_i*1_4_3"/>
  <p:tag name="KSO_WM_TEMPLATE_CATEGORY" val="custom"/>
  <p:tag name="KSO_WM_TEMPLATE_INDEX" val="20199229"/>
  <p:tag name="KSO_WM_UNIT_LAYERLEVEL" val="1_1_1"/>
  <p:tag name="KSO_WM_TAG_VERSION" val="1.0"/>
  <p:tag name="KSO_WM_BEAUTIFY_FLAG" val="#wm#"/>
  <p:tag name="KSO_WM_UNIT_COLOR_SCHEME_SHAPE_ID" val="63"/>
  <p:tag name="KSO_WM_UNIT_COLOR_SCHEME_PARENT_PAGE" val="0_3"/>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667.xml><?xml version="1.0" encoding="utf-8"?>
<p:tagLst xmlns:p="http://schemas.openxmlformats.org/presentationml/2006/main">
  <p:tag name="KSO_WM_UNIT_HIGHLIGHT" val="0"/>
  <p:tag name="KSO_WM_UNIT_COMPATIBLE" val="0"/>
  <p:tag name="KSO_WM_DIAGRAM_GROUP_CODE" val="l1-1"/>
  <p:tag name="KSO_WM_UNIT_TYPE" val="l_h_i"/>
  <p:tag name="KSO_WM_UNIT_INDEX" val="1_4_4"/>
  <p:tag name="KSO_WM_UNIT_ID" val="custom20199229_4*l_h_i*1_4_4"/>
  <p:tag name="KSO_WM_TEMPLATE_CATEGORY" val="custom"/>
  <p:tag name="KSO_WM_TEMPLATE_INDEX" val="20199229"/>
  <p:tag name="KSO_WM_UNIT_LAYERLEVEL" val="1_1_1"/>
  <p:tag name="KSO_WM_TAG_VERSION" val="1.0"/>
  <p:tag name="KSO_WM_BEAUTIFY_FLAG" val="#wm#"/>
  <p:tag name="KSO_WM_UNIT_COLOR_SCHEME_SHAPE_ID" val="64"/>
  <p:tag name="KSO_WM_UNIT_COLOR_SCHEME_PARENT_PAGE" val="0_3"/>
  <p:tag name="KSO_WM_UNIT_DIAGRAM_ISNUMVISUAL" val="0"/>
  <p:tag name="KSO_WM_UNIT_DIAGRAM_ISREFERUNIT" val="0"/>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Lst>
</file>

<file path=ppt/tags/tag668.xml><?xml version="1.0" encoding="utf-8"?>
<p:tagLst xmlns:p="http://schemas.openxmlformats.org/presentationml/2006/main">
  <p:tag name="KSO_WM_UNIT_ISCONTENTSTITLE" val="0"/>
  <p:tag name="KSO_WM_UNIT_PRESET_TEXT" val="添加标题"/>
  <p:tag name="KSO_WM_UNIT_VALUE" val="9"/>
  <p:tag name="KSO_WM_UNIT_HIGHLIGHT" val="0"/>
  <p:tag name="KSO_WM_UNIT_COMPATIBLE" val="0"/>
  <p:tag name="KSO_WM_DIAGRAM_GROUP_CODE" val="l1-1"/>
  <p:tag name="KSO_WM_UNIT_TYPE" val="l_h_a"/>
  <p:tag name="KSO_WM_UNIT_INDEX" val="1_4_1"/>
  <p:tag name="KSO_WM_UNIT_ID" val="custom20199229_4*l_h_a*1_4_1"/>
  <p:tag name="KSO_WM_TEMPLATE_CATEGORY" val="custom"/>
  <p:tag name="KSO_WM_TEMPLATE_INDEX" val="20199229"/>
  <p:tag name="KSO_WM_UNIT_LAYERLEVEL" val="1_1_1"/>
  <p:tag name="KSO_WM_TAG_VERSION" val="1.0"/>
  <p:tag name="KSO_WM_BEAUTIFY_FLAG" val="#wm#"/>
  <p:tag name="KSO_WM_UNIT_COLOR_SCHEME_SHAPE_ID" val="67"/>
  <p:tag name="KSO_WM_UNIT_COLOR_SCHEME_PARENT_PAGE" val="0_3"/>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669.xml><?xml version="1.0" encoding="utf-8"?>
<p:tagLst xmlns:p="http://schemas.openxmlformats.org/presentationml/2006/main">
  <p:tag name="KSO_WM_UNIT_ISCONTENTSTITLE" val="1"/>
  <p:tag name="KSO_WM_UNIT_VALUE" val="34"/>
  <p:tag name="KSO_WM_UNIT_HIGHLIGHT" val="0"/>
  <p:tag name="KSO_WM_UNIT_COMPATIBLE" val="0"/>
  <p:tag name="KSO_WM_DIAGRAM_GROUP_CODE" val="l1-1"/>
  <p:tag name="KSO_WM_UNIT_TYPE" val="a"/>
  <p:tag name="KSO_WM_UNIT_INDEX" val="1"/>
  <p:tag name="KSO_WM_UNIT_ID" val="custom20199229_4*a*1"/>
  <p:tag name="KSO_WM_TEMPLATE_CATEGORY" val="custom"/>
  <p:tag name="KSO_WM_TEMPLATE_INDEX" val="20199229"/>
  <p:tag name="KSO_WM_UNIT_LAYERLEVEL" val="1"/>
  <p:tag name="KSO_WM_TAG_VERSION" val="1.0"/>
  <p:tag name="KSO_WM_BEAUTIFY_FLAG" val="#wm#"/>
  <p:tag name="KSO_WM_UNIT_PRESET_TEXT" val="目录"/>
  <p:tag name="KSO_WM_UNIT_COLOR_SCHEME_SHAPE_ID" val="44"/>
  <p:tag name="KSO_WM_UNIT_COLOR_SCHEME_PARENT_PAGE" val="0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0.xml><?xml version="1.0" encoding="utf-8"?>
<p:tagLst xmlns:p="http://schemas.openxmlformats.org/presentationml/2006/main">
  <p:tag name="KSO_WM_UNIT_ISCONTENTSTITLE" val="0"/>
  <p:tag name="KSO_WM_UNIT_PRESET_TEXT" val="Contents"/>
  <p:tag name="KSO_WM_UNIT_VALUE" val="152"/>
  <p:tag name="KSO_WM_UNIT_HIGHLIGHT" val="0"/>
  <p:tag name="KSO_WM_UNIT_COMPATIBLE" val="0"/>
  <p:tag name="KSO_WM_DIAGRAM_GROUP_CODE" val="l1-1"/>
  <p:tag name="KSO_WM_UNIT_TYPE" val="b"/>
  <p:tag name="KSO_WM_UNIT_INDEX" val="1"/>
  <p:tag name="KSO_WM_UNIT_ID" val="custom20199229_4*b*1"/>
  <p:tag name="KSO_WM_TEMPLATE_CATEGORY" val="custom"/>
  <p:tag name="KSO_WM_TEMPLATE_INDEX" val="20199229"/>
  <p:tag name="KSO_WM_UNIT_LAYERLEVEL" val="1"/>
  <p:tag name="KSO_WM_TAG_VERSION" val="1.0"/>
  <p:tag name="KSO_WM_BEAUTIFY_FLAG" val="#wm#"/>
  <p:tag name="KSO_WM_UNIT_COLOR_SCHEME_SHAPE_ID" val="45"/>
  <p:tag name="KSO_WM_UNIT_COLOR_SCHEME_PARENT_PAGE" val="0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671.xml><?xml version="1.0" encoding="utf-8"?>
<p:tagLst xmlns:p="http://schemas.openxmlformats.org/presentationml/2006/main">
  <p:tag name="KSO_WM_SLIDE_ID" val="custom20199229_4"/>
  <p:tag name="KSO_WM_SLIDE_ITEM_CNT" val="4"/>
  <p:tag name="KSO_WM_SLIDE_INDEX" val="4"/>
  <p:tag name="KSO_WM_TAG_VERSION" val="1.0"/>
  <p:tag name="KSO_WM_BEAUTIFY_FLAG" val="#wm#"/>
  <p:tag name="KSO_WM_TEMPLATE_CATEGORY" val="custom"/>
  <p:tag name="KSO_WM_TEMPLATE_INDEX" val="20199229"/>
  <p:tag name="KSO_WM_SLIDE_TYPE" val="contents"/>
  <p:tag name="KSO_WM_SLIDE_SUBTYPE" val="diag"/>
  <p:tag name="KSO_WM_DIAGRAM_GROUP_CODE" val="l1-1"/>
  <p:tag name="KSO_WM_SLIDE_DIAGTYPE" val="l"/>
  <p:tag name="KSO_WM_SLIDE_LAYOUT" val="a_b_l"/>
  <p:tag name="KSO_WM_SLIDE_LAYOUT_CNT" val="1_1_1"/>
  <p:tag name="KSO_WM_SLIDE_COLORSCHEME_VERSION" val="3.2"/>
  <p:tag name="KSO_WM_TEMPLATE_SUBCATEGORY" val="0"/>
  <p:tag name="KSO_WM_TEMPLATE_MASTER_TYPE" val="1"/>
  <p:tag name="KSO_WM_TEMPLATE_COLOR_TYPE" val="1"/>
</p:tagLst>
</file>

<file path=ppt/tags/tag672.xml><?xml version="1.0" encoding="utf-8"?>
<p:tagLst xmlns:p="http://schemas.openxmlformats.org/presentationml/2006/main">
  <p:tag name="KSO_WM_UNIT_HIGHLIGHT" val="0"/>
  <p:tag name="KSO_WM_UNIT_COMPATIBLE" val="0"/>
  <p:tag name="KSO_WM_DIAGRAM_GROUP_CODE" val="l1-1"/>
  <p:tag name="KSO_WM_UNIT_TYPE" val="l_h_i"/>
  <p:tag name="KSO_WM_UNIT_INDEX" val="1_1_1"/>
  <p:tag name="KSO_WM_UNIT_ID" val="custom20199229_4*l_h_i*1_1_1"/>
  <p:tag name="KSO_WM_TEMPLATE_CATEGORY" val="custom"/>
  <p:tag name="KSO_WM_TEMPLATE_INDEX" val="20199229"/>
  <p:tag name="KSO_WM_UNIT_LAYERLEVEL" val="1_1_1"/>
  <p:tag name="KSO_WM_TAG_VERSION" val="1.0"/>
  <p:tag name="KSO_WM_BEAUTIFY_FLAG" val="#wm#"/>
  <p:tag name="KSO_WM_UNIT_COLOR_SCHEME_SHAPE_ID" val="32"/>
  <p:tag name="KSO_WM_UNIT_COLOR_SCHEME_PARENT_PAGE" val="0_3"/>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673.xml><?xml version="1.0" encoding="utf-8"?>
<p:tagLst xmlns:p="http://schemas.openxmlformats.org/presentationml/2006/main">
  <p:tag name="KSO_WM_UNIT_HIGHLIGHT" val="0"/>
  <p:tag name="KSO_WM_UNIT_COMPATIBLE" val="0"/>
  <p:tag name="KSO_WM_DIAGRAM_GROUP_CODE" val="l1-1"/>
  <p:tag name="KSO_WM_UNIT_TYPE" val="l_h_i"/>
  <p:tag name="KSO_WM_UNIT_INDEX" val="1_1_2"/>
  <p:tag name="KSO_WM_UNIT_ID" val="custom20199229_4*l_h_i*1_1_2"/>
  <p:tag name="KSO_WM_TEMPLATE_CATEGORY" val="custom"/>
  <p:tag name="KSO_WM_TEMPLATE_INDEX" val="20199229"/>
  <p:tag name="KSO_WM_UNIT_LAYERLEVEL" val="1_1_1"/>
  <p:tag name="KSO_WM_TAG_VERSION" val="1.0"/>
  <p:tag name="KSO_WM_BEAUTIFY_FLAG" val="#wm#"/>
  <p:tag name="KSO_WM_UNIT_COLOR_SCHEME_SHAPE_ID" val="33"/>
  <p:tag name="KSO_WM_UNIT_COLOR_SCHEME_PARENT_PAGE" val="0_3"/>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674.xml><?xml version="1.0" encoding="utf-8"?>
<p:tagLst xmlns:p="http://schemas.openxmlformats.org/presentationml/2006/main">
  <p:tag name="KSO_WM_UNIT_HIGHLIGHT" val="0"/>
  <p:tag name="KSO_WM_UNIT_COMPATIBLE" val="0"/>
  <p:tag name="KSO_WM_DIAGRAM_GROUP_CODE" val="l1-1"/>
  <p:tag name="KSO_WM_UNIT_TYPE" val="l_h_i"/>
  <p:tag name="KSO_WM_UNIT_INDEX" val="1_1_3"/>
  <p:tag name="KSO_WM_UNIT_ID" val="custom20199229_4*l_h_i*1_1_3"/>
  <p:tag name="KSO_WM_TEMPLATE_CATEGORY" val="custom"/>
  <p:tag name="KSO_WM_TEMPLATE_INDEX" val="20199229"/>
  <p:tag name="KSO_WM_UNIT_LAYERLEVEL" val="1_1_1"/>
  <p:tag name="KSO_WM_TAG_VERSION" val="1.0"/>
  <p:tag name="KSO_WM_BEAUTIFY_FLAG" val="#wm#"/>
  <p:tag name="KSO_WM_UNIT_COLOR_SCHEME_SHAPE_ID" val="34"/>
  <p:tag name="KSO_WM_UNIT_COLOR_SCHEME_PARENT_PAGE" val="0_3"/>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675.xml><?xml version="1.0" encoding="utf-8"?>
<p:tagLst xmlns:p="http://schemas.openxmlformats.org/presentationml/2006/main">
  <p:tag name="KSO_WM_UNIT_HIGHLIGHT" val="0"/>
  <p:tag name="KSO_WM_UNIT_COMPATIBLE" val="0"/>
  <p:tag name="KSO_WM_DIAGRAM_GROUP_CODE" val="l1-1"/>
  <p:tag name="KSO_WM_UNIT_TYPE" val="l_h_i"/>
  <p:tag name="KSO_WM_UNIT_INDEX" val="1_1_4"/>
  <p:tag name="KSO_WM_UNIT_ID" val="custom20199229_4*l_h_i*1_1_4"/>
  <p:tag name="KSO_WM_TEMPLATE_CATEGORY" val="custom"/>
  <p:tag name="KSO_WM_TEMPLATE_INDEX" val="20199229"/>
  <p:tag name="KSO_WM_UNIT_LAYERLEVEL" val="1_1_1"/>
  <p:tag name="KSO_WM_TAG_VERSION" val="1.0"/>
  <p:tag name="KSO_WM_BEAUTIFY_FLAG" val="#wm#"/>
  <p:tag name="KSO_WM_UNIT_COLOR_SCHEME_SHAPE_ID" val="35"/>
  <p:tag name="KSO_WM_UNIT_COLOR_SCHEME_PARENT_PAGE" val="0_3"/>
  <p:tag name="KSO_WM_UNIT_DIAGRAM_ISNUMVISUAL" val="0"/>
  <p:tag name="KSO_WM_UNIT_DIAGRAM_ISREFERUNIT" val="0"/>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Lst>
</file>

<file path=ppt/tags/tag676.xml><?xml version="1.0" encoding="utf-8"?>
<p:tagLst xmlns:p="http://schemas.openxmlformats.org/presentationml/2006/main">
  <p:tag name="KSO_WM_UNIT_ISCONTENTSTITLE" val="0"/>
  <p:tag name="KSO_WM_UNIT_PRESET_TEXT" val="添加标题"/>
  <p:tag name="KSO_WM_UNIT_VALUE" val="9"/>
  <p:tag name="KSO_WM_UNIT_HIGHLIGHT" val="0"/>
  <p:tag name="KSO_WM_UNIT_COMPATIBLE" val="0"/>
  <p:tag name="KSO_WM_DIAGRAM_GROUP_CODE" val="l1-1"/>
  <p:tag name="KSO_WM_UNIT_TYPE" val="l_h_a"/>
  <p:tag name="KSO_WM_UNIT_INDEX" val="1_1_1"/>
  <p:tag name="KSO_WM_UNIT_ID" val="custom20199229_4*l_h_a*1_1_1"/>
  <p:tag name="KSO_WM_TEMPLATE_CATEGORY" val="custom"/>
  <p:tag name="KSO_WM_TEMPLATE_INDEX" val="20199229"/>
  <p:tag name="KSO_WM_UNIT_LAYERLEVEL" val="1_1_1"/>
  <p:tag name="KSO_WM_TAG_VERSION" val="1.0"/>
  <p:tag name="KSO_WM_BEAUTIFY_FLAG" val="#wm#"/>
  <p:tag name="KSO_WM_UNIT_COLOR_SCHEME_SHAPE_ID" val="38"/>
  <p:tag name="KSO_WM_UNIT_COLOR_SCHEME_PARENT_PAGE" val="0_3"/>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677.xml><?xml version="1.0" encoding="utf-8"?>
<p:tagLst xmlns:p="http://schemas.openxmlformats.org/presentationml/2006/main">
  <p:tag name="KSO_WM_UNIT_HIGHLIGHT" val="0"/>
  <p:tag name="KSO_WM_UNIT_COMPATIBLE" val="0"/>
  <p:tag name="KSO_WM_DIAGRAM_GROUP_CODE" val="l1-1"/>
  <p:tag name="KSO_WM_UNIT_TYPE" val="l_h_i"/>
  <p:tag name="KSO_WM_UNIT_INDEX" val="1_2_1"/>
  <p:tag name="KSO_WM_UNIT_ID" val="custom20199229_4*l_h_i*1_2_1"/>
  <p:tag name="KSO_WM_TEMPLATE_CATEGORY" val="custom"/>
  <p:tag name="KSO_WM_TEMPLATE_INDEX" val="20199229"/>
  <p:tag name="KSO_WM_UNIT_LAYERLEVEL" val="1_1_1"/>
  <p:tag name="KSO_WM_TAG_VERSION" val="1.0"/>
  <p:tag name="KSO_WM_BEAUTIFY_FLAG" val="#wm#"/>
  <p:tag name="KSO_WM_UNIT_COLOR_SCHEME_SHAPE_ID" val="39"/>
  <p:tag name="KSO_WM_UNIT_COLOR_SCHEME_PARENT_PAGE" val="0_3"/>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678.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custom20199229_4*l_h_i*1_2_2"/>
  <p:tag name="KSO_WM_TEMPLATE_CATEGORY" val="custom"/>
  <p:tag name="KSO_WM_TEMPLATE_INDEX" val="20199229"/>
  <p:tag name="KSO_WM_UNIT_LAYERLEVEL" val="1_1_1"/>
  <p:tag name="KSO_WM_TAG_VERSION" val="1.0"/>
  <p:tag name="KSO_WM_BEAUTIFY_FLAG" val="#wm#"/>
  <p:tag name="KSO_WM_UNIT_COLOR_SCHEME_SHAPE_ID" val="40"/>
  <p:tag name="KSO_WM_UNIT_COLOR_SCHEME_PARENT_PAGE" val="0_3"/>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679.xml><?xml version="1.0" encoding="utf-8"?>
<p:tagLst xmlns:p="http://schemas.openxmlformats.org/presentationml/2006/main">
  <p:tag name="KSO_WM_UNIT_HIGHLIGHT" val="0"/>
  <p:tag name="KSO_WM_UNIT_COMPATIBLE" val="0"/>
  <p:tag name="KSO_WM_DIAGRAM_GROUP_CODE" val="l1-1"/>
  <p:tag name="KSO_WM_UNIT_TYPE" val="l_h_i"/>
  <p:tag name="KSO_WM_UNIT_INDEX" val="1_2_3"/>
  <p:tag name="KSO_WM_UNIT_ID" val="custom20199229_4*l_h_i*1_2_3"/>
  <p:tag name="KSO_WM_TEMPLATE_CATEGORY" val="custom"/>
  <p:tag name="KSO_WM_TEMPLATE_INDEX" val="20199229"/>
  <p:tag name="KSO_WM_UNIT_LAYERLEVEL" val="1_1_1"/>
  <p:tag name="KSO_WM_TAG_VERSION" val="1.0"/>
  <p:tag name="KSO_WM_BEAUTIFY_FLAG" val="#wm#"/>
  <p:tag name="KSO_WM_UNIT_COLOR_SCHEME_SHAPE_ID" val="41"/>
  <p:tag name="KSO_WM_UNIT_COLOR_SCHEME_PARENT_PAGE" val="0_3"/>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0.xml><?xml version="1.0" encoding="utf-8"?>
<p:tagLst xmlns:p="http://schemas.openxmlformats.org/presentationml/2006/main">
  <p:tag name="KSO_WM_UNIT_HIGHLIGHT" val="0"/>
  <p:tag name="KSO_WM_UNIT_COMPATIBLE" val="0"/>
  <p:tag name="KSO_WM_DIAGRAM_GROUP_CODE" val="l1-1"/>
  <p:tag name="KSO_WM_UNIT_TYPE" val="l_h_i"/>
  <p:tag name="KSO_WM_UNIT_INDEX" val="1_2_4"/>
  <p:tag name="KSO_WM_UNIT_ID" val="custom20199229_4*l_h_i*1_2_4"/>
  <p:tag name="KSO_WM_TEMPLATE_CATEGORY" val="custom"/>
  <p:tag name="KSO_WM_TEMPLATE_INDEX" val="20199229"/>
  <p:tag name="KSO_WM_UNIT_LAYERLEVEL" val="1_1_1"/>
  <p:tag name="KSO_WM_TAG_VERSION" val="1.0"/>
  <p:tag name="KSO_WM_BEAUTIFY_FLAG" val="#wm#"/>
  <p:tag name="KSO_WM_UNIT_COLOR_SCHEME_SHAPE_ID" val="42"/>
  <p:tag name="KSO_WM_UNIT_COLOR_SCHEME_PARENT_PAGE" val="0_3"/>
  <p:tag name="KSO_WM_UNIT_DIAGRAM_ISNUMVISUAL" val="0"/>
  <p:tag name="KSO_WM_UNIT_DIAGRAM_ISREFERUNIT" val="0"/>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Lst>
</file>

<file path=ppt/tags/tag681.xml><?xml version="1.0" encoding="utf-8"?>
<p:tagLst xmlns:p="http://schemas.openxmlformats.org/presentationml/2006/main">
  <p:tag name="KSO_WM_UNIT_ISCONTENTSTITLE" val="0"/>
  <p:tag name="KSO_WM_UNIT_PRESET_TEXT" val="添加标题"/>
  <p:tag name="KSO_WM_UNIT_VALUE" val="9"/>
  <p:tag name="KSO_WM_UNIT_HIGHLIGHT" val="0"/>
  <p:tag name="KSO_WM_UNIT_COMPATIBLE" val="0"/>
  <p:tag name="KSO_WM_DIAGRAM_GROUP_CODE" val="l1-1"/>
  <p:tag name="KSO_WM_UNIT_TYPE" val="l_h_a"/>
  <p:tag name="KSO_WM_UNIT_INDEX" val="1_2_1"/>
  <p:tag name="KSO_WM_UNIT_ID" val="custom20199229_4*l_h_a*1_2_1"/>
  <p:tag name="KSO_WM_TEMPLATE_CATEGORY" val="custom"/>
  <p:tag name="KSO_WM_TEMPLATE_INDEX" val="20199229"/>
  <p:tag name="KSO_WM_UNIT_LAYERLEVEL" val="1_1_1"/>
  <p:tag name="KSO_WM_TAG_VERSION" val="1.0"/>
  <p:tag name="KSO_WM_BEAUTIFY_FLAG" val="#wm#"/>
  <p:tag name="KSO_WM_UNIT_COLOR_SCHEME_SHAPE_ID" val="47"/>
  <p:tag name="KSO_WM_UNIT_COLOR_SCHEME_PARENT_PAGE" val="0_3"/>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682.xml><?xml version="1.0" encoding="utf-8"?>
<p:tagLst xmlns:p="http://schemas.openxmlformats.org/presentationml/2006/main">
  <p:tag name="KSO_WM_UNIT_HIGHLIGHT" val="0"/>
  <p:tag name="KSO_WM_UNIT_COMPATIBLE" val="0"/>
  <p:tag name="KSO_WM_DIAGRAM_GROUP_CODE" val="l1-1"/>
  <p:tag name="KSO_WM_UNIT_TYPE" val="l_h_i"/>
  <p:tag name="KSO_WM_UNIT_INDEX" val="1_3_1"/>
  <p:tag name="KSO_WM_UNIT_ID" val="custom20199229_4*l_h_i*1_3_1"/>
  <p:tag name="KSO_WM_TEMPLATE_CATEGORY" val="custom"/>
  <p:tag name="KSO_WM_TEMPLATE_INDEX" val="20199229"/>
  <p:tag name="KSO_WM_UNIT_LAYERLEVEL" val="1_1_1"/>
  <p:tag name="KSO_WM_TAG_VERSION" val="1.0"/>
  <p:tag name="KSO_WM_BEAUTIFY_FLAG" val="#wm#"/>
  <p:tag name="KSO_WM_UNIT_COLOR_SCHEME_SHAPE_ID" val="52"/>
  <p:tag name="KSO_WM_UNIT_COLOR_SCHEME_PARENT_PAGE" val="0_3"/>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683.xml><?xml version="1.0" encoding="utf-8"?>
<p:tagLst xmlns:p="http://schemas.openxmlformats.org/presentationml/2006/main">
  <p:tag name="KSO_WM_UNIT_HIGHLIGHT" val="0"/>
  <p:tag name="KSO_WM_UNIT_COMPATIBLE" val="0"/>
  <p:tag name="KSO_WM_DIAGRAM_GROUP_CODE" val="l1-1"/>
  <p:tag name="KSO_WM_UNIT_TYPE" val="l_h_i"/>
  <p:tag name="KSO_WM_UNIT_INDEX" val="1_3_2"/>
  <p:tag name="KSO_WM_UNIT_ID" val="custom20199229_4*l_h_i*1_3_2"/>
  <p:tag name="KSO_WM_TEMPLATE_CATEGORY" val="custom"/>
  <p:tag name="KSO_WM_TEMPLATE_INDEX" val="20199229"/>
  <p:tag name="KSO_WM_UNIT_LAYERLEVEL" val="1_1_1"/>
  <p:tag name="KSO_WM_TAG_VERSION" val="1.0"/>
  <p:tag name="KSO_WM_BEAUTIFY_FLAG" val="#wm#"/>
  <p:tag name="KSO_WM_UNIT_COLOR_SCHEME_SHAPE_ID" val="53"/>
  <p:tag name="KSO_WM_UNIT_COLOR_SCHEME_PARENT_PAGE" val="0_3"/>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684.xml><?xml version="1.0" encoding="utf-8"?>
<p:tagLst xmlns:p="http://schemas.openxmlformats.org/presentationml/2006/main">
  <p:tag name="KSO_WM_UNIT_HIGHLIGHT" val="0"/>
  <p:tag name="KSO_WM_UNIT_COMPATIBLE" val="0"/>
  <p:tag name="KSO_WM_DIAGRAM_GROUP_CODE" val="l1-1"/>
  <p:tag name="KSO_WM_UNIT_TYPE" val="l_h_i"/>
  <p:tag name="KSO_WM_UNIT_INDEX" val="1_3_3"/>
  <p:tag name="KSO_WM_UNIT_ID" val="custom20199229_4*l_h_i*1_3_3"/>
  <p:tag name="KSO_WM_TEMPLATE_CATEGORY" val="custom"/>
  <p:tag name="KSO_WM_TEMPLATE_INDEX" val="20199229"/>
  <p:tag name="KSO_WM_UNIT_LAYERLEVEL" val="1_1_1"/>
  <p:tag name="KSO_WM_TAG_VERSION" val="1.0"/>
  <p:tag name="KSO_WM_BEAUTIFY_FLAG" val="#wm#"/>
  <p:tag name="KSO_WM_UNIT_COLOR_SCHEME_SHAPE_ID" val="54"/>
  <p:tag name="KSO_WM_UNIT_COLOR_SCHEME_PARENT_PAGE" val="0_3"/>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685.xml><?xml version="1.0" encoding="utf-8"?>
<p:tagLst xmlns:p="http://schemas.openxmlformats.org/presentationml/2006/main">
  <p:tag name="KSO_WM_UNIT_HIGHLIGHT" val="0"/>
  <p:tag name="KSO_WM_UNIT_COMPATIBLE" val="0"/>
  <p:tag name="KSO_WM_DIAGRAM_GROUP_CODE" val="l1-1"/>
  <p:tag name="KSO_WM_UNIT_TYPE" val="l_h_i"/>
  <p:tag name="KSO_WM_UNIT_INDEX" val="1_3_4"/>
  <p:tag name="KSO_WM_UNIT_ID" val="custom20199229_4*l_h_i*1_3_4"/>
  <p:tag name="KSO_WM_TEMPLATE_CATEGORY" val="custom"/>
  <p:tag name="KSO_WM_TEMPLATE_INDEX" val="20199229"/>
  <p:tag name="KSO_WM_UNIT_LAYERLEVEL" val="1_1_1"/>
  <p:tag name="KSO_WM_TAG_VERSION" val="1.0"/>
  <p:tag name="KSO_WM_BEAUTIFY_FLAG" val="#wm#"/>
  <p:tag name="KSO_WM_UNIT_COLOR_SCHEME_SHAPE_ID" val="55"/>
  <p:tag name="KSO_WM_UNIT_COLOR_SCHEME_PARENT_PAGE" val="0_3"/>
  <p:tag name="KSO_WM_UNIT_DIAGRAM_ISNUMVISUAL" val="0"/>
  <p:tag name="KSO_WM_UNIT_DIAGRAM_ISREFERUNIT" val="0"/>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Lst>
</file>

<file path=ppt/tags/tag686.xml><?xml version="1.0" encoding="utf-8"?>
<p:tagLst xmlns:p="http://schemas.openxmlformats.org/presentationml/2006/main">
  <p:tag name="KSO_WM_UNIT_ISCONTENTSTITLE" val="0"/>
  <p:tag name="KSO_WM_UNIT_PRESET_TEXT" val="添加标题"/>
  <p:tag name="KSO_WM_UNIT_VALUE" val="9"/>
  <p:tag name="KSO_WM_UNIT_HIGHLIGHT" val="0"/>
  <p:tag name="KSO_WM_UNIT_COMPATIBLE" val="0"/>
  <p:tag name="KSO_WM_DIAGRAM_GROUP_CODE" val="l1-1"/>
  <p:tag name="KSO_WM_UNIT_TYPE" val="l_h_a"/>
  <p:tag name="KSO_WM_UNIT_INDEX" val="1_3_1"/>
  <p:tag name="KSO_WM_UNIT_ID" val="custom20199229_4*l_h_a*1_3_1"/>
  <p:tag name="KSO_WM_TEMPLATE_CATEGORY" val="custom"/>
  <p:tag name="KSO_WM_TEMPLATE_INDEX" val="20199229"/>
  <p:tag name="KSO_WM_UNIT_LAYERLEVEL" val="1_1_1"/>
  <p:tag name="KSO_WM_TAG_VERSION" val="1.0"/>
  <p:tag name="KSO_WM_BEAUTIFY_FLAG" val="#wm#"/>
  <p:tag name="KSO_WM_UNIT_COLOR_SCHEME_SHAPE_ID" val="58"/>
  <p:tag name="KSO_WM_UNIT_COLOR_SCHEME_PARENT_PAGE" val="0_3"/>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687.xml><?xml version="1.0" encoding="utf-8"?>
<p:tagLst xmlns:p="http://schemas.openxmlformats.org/presentationml/2006/main">
  <p:tag name="KSO_WM_UNIT_HIGHLIGHT" val="0"/>
  <p:tag name="KSO_WM_UNIT_COMPATIBLE" val="0"/>
  <p:tag name="KSO_WM_DIAGRAM_GROUP_CODE" val="l1-1"/>
  <p:tag name="KSO_WM_UNIT_TYPE" val="l_h_i"/>
  <p:tag name="KSO_WM_UNIT_INDEX" val="1_4_1"/>
  <p:tag name="KSO_WM_UNIT_ID" val="custom20199229_4*l_h_i*1_4_1"/>
  <p:tag name="KSO_WM_TEMPLATE_CATEGORY" val="custom"/>
  <p:tag name="KSO_WM_TEMPLATE_INDEX" val="20199229"/>
  <p:tag name="KSO_WM_UNIT_LAYERLEVEL" val="1_1_1"/>
  <p:tag name="KSO_WM_TAG_VERSION" val="1.0"/>
  <p:tag name="KSO_WM_BEAUTIFY_FLAG" val="#wm#"/>
  <p:tag name="KSO_WM_UNIT_COLOR_SCHEME_SHAPE_ID" val="61"/>
  <p:tag name="KSO_WM_UNIT_COLOR_SCHEME_PARENT_PAGE" val="0_3"/>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688.xml><?xml version="1.0" encoding="utf-8"?>
<p:tagLst xmlns:p="http://schemas.openxmlformats.org/presentationml/2006/main">
  <p:tag name="KSO_WM_UNIT_HIGHLIGHT" val="0"/>
  <p:tag name="KSO_WM_UNIT_COMPATIBLE" val="0"/>
  <p:tag name="KSO_WM_DIAGRAM_GROUP_CODE" val="l1-1"/>
  <p:tag name="KSO_WM_UNIT_TYPE" val="l_h_i"/>
  <p:tag name="KSO_WM_UNIT_INDEX" val="1_4_2"/>
  <p:tag name="KSO_WM_UNIT_ID" val="custom20199229_4*l_h_i*1_4_2"/>
  <p:tag name="KSO_WM_TEMPLATE_CATEGORY" val="custom"/>
  <p:tag name="KSO_WM_TEMPLATE_INDEX" val="20199229"/>
  <p:tag name="KSO_WM_UNIT_LAYERLEVEL" val="1_1_1"/>
  <p:tag name="KSO_WM_TAG_VERSION" val="1.0"/>
  <p:tag name="KSO_WM_BEAUTIFY_FLAG" val="#wm#"/>
  <p:tag name="KSO_WM_UNIT_COLOR_SCHEME_SHAPE_ID" val="62"/>
  <p:tag name="KSO_WM_UNIT_COLOR_SCHEME_PARENT_PAGE" val="0_3"/>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689.xml><?xml version="1.0" encoding="utf-8"?>
<p:tagLst xmlns:p="http://schemas.openxmlformats.org/presentationml/2006/main">
  <p:tag name="KSO_WM_UNIT_HIGHLIGHT" val="0"/>
  <p:tag name="KSO_WM_UNIT_COMPATIBLE" val="0"/>
  <p:tag name="KSO_WM_DIAGRAM_GROUP_CODE" val="l1-1"/>
  <p:tag name="KSO_WM_UNIT_TYPE" val="l_h_i"/>
  <p:tag name="KSO_WM_UNIT_INDEX" val="1_4_3"/>
  <p:tag name="KSO_WM_UNIT_ID" val="custom20199229_4*l_h_i*1_4_3"/>
  <p:tag name="KSO_WM_TEMPLATE_CATEGORY" val="custom"/>
  <p:tag name="KSO_WM_TEMPLATE_INDEX" val="20199229"/>
  <p:tag name="KSO_WM_UNIT_LAYERLEVEL" val="1_1_1"/>
  <p:tag name="KSO_WM_TAG_VERSION" val="1.0"/>
  <p:tag name="KSO_WM_BEAUTIFY_FLAG" val="#wm#"/>
  <p:tag name="KSO_WM_UNIT_COLOR_SCHEME_SHAPE_ID" val="63"/>
  <p:tag name="KSO_WM_UNIT_COLOR_SCHEME_PARENT_PAGE" val="0_3"/>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0.xml><?xml version="1.0" encoding="utf-8"?>
<p:tagLst xmlns:p="http://schemas.openxmlformats.org/presentationml/2006/main">
  <p:tag name="KSO_WM_UNIT_HIGHLIGHT" val="0"/>
  <p:tag name="KSO_WM_UNIT_COMPATIBLE" val="0"/>
  <p:tag name="KSO_WM_DIAGRAM_GROUP_CODE" val="l1-1"/>
  <p:tag name="KSO_WM_UNIT_TYPE" val="l_h_i"/>
  <p:tag name="KSO_WM_UNIT_INDEX" val="1_4_4"/>
  <p:tag name="KSO_WM_UNIT_ID" val="custom20199229_4*l_h_i*1_4_4"/>
  <p:tag name="KSO_WM_TEMPLATE_CATEGORY" val="custom"/>
  <p:tag name="KSO_WM_TEMPLATE_INDEX" val="20199229"/>
  <p:tag name="KSO_WM_UNIT_LAYERLEVEL" val="1_1_1"/>
  <p:tag name="KSO_WM_TAG_VERSION" val="1.0"/>
  <p:tag name="KSO_WM_BEAUTIFY_FLAG" val="#wm#"/>
  <p:tag name="KSO_WM_UNIT_COLOR_SCHEME_SHAPE_ID" val="64"/>
  <p:tag name="KSO_WM_UNIT_COLOR_SCHEME_PARENT_PAGE" val="0_3"/>
  <p:tag name="KSO_WM_UNIT_DIAGRAM_ISNUMVISUAL" val="0"/>
  <p:tag name="KSO_WM_UNIT_DIAGRAM_ISREFERUNIT" val="0"/>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Lst>
</file>

<file path=ppt/tags/tag691.xml><?xml version="1.0" encoding="utf-8"?>
<p:tagLst xmlns:p="http://schemas.openxmlformats.org/presentationml/2006/main">
  <p:tag name="KSO_WM_UNIT_PRESET_TEXT" val="单击此处添加文本"/>
  <p:tag name="KSO_WM_UNIT_VALUE" val="26"/>
  <p:tag name="KSO_WM_UNIT_HIGHLIGHT" val="0"/>
  <p:tag name="KSO_WM_UNIT_COMPATIBLE" val="0"/>
  <p:tag name="KSO_WM_DIAGRAM_GROUP_CODE" val="l1-1"/>
  <p:tag name="KSO_WM_UNIT_TYPE" val="l_h_f"/>
  <p:tag name="KSO_WM_UNIT_INDEX" val="1_4_1"/>
  <p:tag name="KSO_WM_UNIT_ID" val="custom20199229_4*l_h_f*1_4_1"/>
  <p:tag name="KSO_WM_TEMPLATE_CATEGORY" val="custom"/>
  <p:tag name="KSO_WM_TEMPLATE_INDEX" val="20199229"/>
  <p:tag name="KSO_WM_UNIT_LAYERLEVEL" val="1_1_1"/>
  <p:tag name="KSO_WM_TAG_VERSION" val="1.0"/>
  <p:tag name="KSO_WM_BEAUTIFY_FLAG" val="#wm#"/>
  <p:tag name="KSO_WM_UNIT_COLOR_SCHEME_SHAPE_ID" val="66"/>
  <p:tag name="KSO_WM_UNIT_COLOR_SCHEME_PARENT_PAGE" val="0_3"/>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692.xml><?xml version="1.0" encoding="utf-8"?>
<p:tagLst xmlns:p="http://schemas.openxmlformats.org/presentationml/2006/main">
  <p:tag name="KSO_WM_UNIT_ISCONTENTSTITLE" val="0"/>
  <p:tag name="KSO_WM_UNIT_PRESET_TEXT" val="添加标题"/>
  <p:tag name="KSO_WM_UNIT_VALUE" val="9"/>
  <p:tag name="KSO_WM_UNIT_HIGHLIGHT" val="0"/>
  <p:tag name="KSO_WM_UNIT_COMPATIBLE" val="0"/>
  <p:tag name="KSO_WM_DIAGRAM_GROUP_CODE" val="l1-1"/>
  <p:tag name="KSO_WM_UNIT_TYPE" val="l_h_a"/>
  <p:tag name="KSO_WM_UNIT_INDEX" val="1_4_1"/>
  <p:tag name="KSO_WM_UNIT_ID" val="custom20199229_4*l_h_a*1_4_1"/>
  <p:tag name="KSO_WM_TEMPLATE_CATEGORY" val="custom"/>
  <p:tag name="KSO_WM_TEMPLATE_INDEX" val="20199229"/>
  <p:tag name="KSO_WM_UNIT_LAYERLEVEL" val="1_1_1"/>
  <p:tag name="KSO_WM_TAG_VERSION" val="1.0"/>
  <p:tag name="KSO_WM_BEAUTIFY_FLAG" val="#wm#"/>
  <p:tag name="KSO_WM_UNIT_COLOR_SCHEME_SHAPE_ID" val="67"/>
  <p:tag name="KSO_WM_UNIT_COLOR_SCHEME_PARENT_PAGE" val="0_3"/>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693.xml><?xml version="1.0" encoding="utf-8"?>
<p:tagLst xmlns:p="http://schemas.openxmlformats.org/presentationml/2006/main">
  <p:tag name="KSO_WM_UNIT_ISCONTENTSTITLE" val="1"/>
  <p:tag name="KSO_WM_UNIT_VALUE" val="34"/>
  <p:tag name="KSO_WM_UNIT_HIGHLIGHT" val="0"/>
  <p:tag name="KSO_WM_UNIT_COMPATIBLE" val="0"/>
  <p:tag name="KSO_WM_DIAGRAM_GROUP_CODE" val="l1-1"/>
  <p:tag name="KSO_WM_UNIT_TYPE" val="a"/>
  <p:tag name="KSO_WM_UNIT_INDEX" val="1"/>
  <p:tag name="KSO_WM_UNIT_ID" val="custom20199229_4*a*1"/>
  <p:tag name="KSO_WM_TEMPLATE_CATEGORY" val="custom"/>
  <p:tag name="KSO_WM_TEMPLATE_INDEX" val="20199229"/>
  <p:tag name="KSO_WM_UNIT_LAYERLEVEL" val="1"/>
  <p:tag name="KSO_WM_TAG_VERSION" val="1.0"/>
  <p:tag name="KSO_WM_BEAUTIFY_FLAG" val="#wm#"/>
  <p:tag name="KSO_WM_UNIT_PRESET_TEXT" val="目录"/>
  <p:tag name="KSO_WM_UNIT_COLOR_SCHEME_SHAPE_ID" val="44"/>
  <p:tag name="KSO_WM_UNIT_COLOR_SCHEME_PARENT_PAGE" val="0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694.xml><?xml version="1.0" encoding="utf-8"?>
<p:tagLst xmlns:p="http://schemas.openxmlformats.org/presentationml/2006/main">
  <p:tag name="KSO_WM_UNIT_ISCONTENTSTITLE" val="0"/>
  <p:tag name="KSO_WM_UNIT_PRESET_TEXT" val="Contents"/>
  <p:tag name="KSO_WM_UNIT_VALUE" val="152"/>
  <p:tag name="KSO_WM_UNIT_HIGHLIGHT" val="0"/>
  <p:tag name="KSO_WM_UNIT_COMPATIBLE" val="0"/>
  <p:tag name="KSO_WM_DIAGRAM_GROUP_CODE" val="l1-1"/>
  <p:tag name="KSO_WM_UNIT_TYPE" val="b"/>
  <p:tag name="KSO_WM_UNIT_INDEX" val="1"/>
  <p:tag name="KSO_WM_UNIT_ID" val="custom20199229_4*b*1"/>
  <p:tag name="KSO_WM_TEMPLATE_CATEGORY" val="custom"/>
  <p:tag name="KSO_WM_TEMPLATE_INDEX" val="20199229"/>
  <p:tag name="KSO_WM_UNIT_LAYERLEVEL" val="1"/>
  <p:tag name="KSO_WM_TAG_VERSION" val="1.0"/>
  <p:tag name="KSO_WM_BEAUTIFY_FLAG" val="#wm#"/>
  <p:tag name="KSO_WM_UNIT_COLOR_SCHEME_SHAPE_ID" val="45"/>
  <p:tag name="KSO_WM_UNIT_COLOR_SCHEME_PARENT_PAGE" val="0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695.xml><?xml version="1.0" encoding="utf-8"?>
<p:tagLst xmlns:p="http://schemas.openxmlformats.org/presentationml/2006/main">
  <p:tag name="KSO_WM_SLIDE_ID" val="custom20199229_4"/>
  <p:tag name="KSO_WM_SLIDE_ITEM_CNT" val="4"/>
  <p:tag name="KSO_WM_SLIDE_INDEX" val="4"/>
  <p:tag name="KSO_WM_TAG_VERSION" val="1.0"/>
  <p:tag name="KSO_WM_BEAUTIFY_FLAG" val="#wm#"/>
  <p:tag name="KSO_WM_TEMPLATE_CATEGORY" val="custom"/>
  <p:tag name="KSO_WM_TEMPLATE_INDEX" val="20199229"/>
  <p:tag name="KSO_WM_SLIDE_TYPE" val="contents"/>
  <p:tag name="KSO_WM_SLIDE_SUBTYPE" val="diag"/>
  <p:tag name="KSO_WM_DIAGRAM_GROUP_CODE" val="l1-1"/>
  <p:tag name="KSO_WM_SLIDE_DIAGTYPE" val="l"/>
  <p:tag name="KSO_WM_SLIDE_LAYOUT" val="a_b_l"/>
  <p:tag name="KSO_WM_SLIDE_LAYOUT_CNT" val="1_1_1"/>
  <p:tag name="KSO_WM_SLIDE_COLORSCHEME_VERSION" val="3.2"/>
  <p:tag name="KSO_WM_TEMPLATE_SUBCATEGORY" val="0"/>
  <p:tag name="KSO_WM_TEMPLATE_MASTER_TYPE" val="1"/>
  <p:tag name="KSO_WM_TEMPLATE_COLOR_TYPE" val="1"/>
</p:tagLst>
</file>

<file path=ppt/tags/tag696.xml><?xml version="1.0" encoding="utf-8"?>
<p:tagLst xmlns:p="http://schemas.openxmlformats.org/presentationml/2006/main">
  <p:tag name="KSO_WM_UNIT_ISCONTENTSTITLE" val="0"/>
  <p:tag name="KSO_WM_UNIT_PRESET_TEXT" val="单击此处添加标题"/>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199229_7*a*1"/>
  <p:tag name="KSO_WM_TEMPLATE_CATEGORY" val="custom"/>
  <p:tag name="KSO_WM_TEMPLATE_INDEX" val="20199229"/>
  <p:tag name="KSO_WM_UNIT_LAYERLEVEL" val="1"/>
  <p:tag name="KSO_WM_TAG_VERSION" val="1.0"/>
  <p:tag name="KSO_WM_BEAUTIFY_FLAG" val="#wm#"/>
</p:tagLst>
</file>

<file path=ppt/tags/tag697.xml><?xml version="1.0" encoding="utf-8"?>
<p:tagLst xmlns:p="http://schemas.openxmlformats.org/presentationml/2006/main">
  <p:tag name="KSO_WM_UNIT_PRESET_TEXT" val="单击此处添加文本具体内容，简明扼要的阐述您的观点"/>
  <p:tag name="KSO_WM_UNIT_NOCLEAR" val="0"/>
  <p:tag name="KSO_WM_UNIT_VALUE" val="60"/>
  <p:tag name="KSO_WM_UNIT_HIGHLIGHT" val="0"/>
  <p:tag name="KSO_WM_UNIT_COMPATIBLE" val="0"/>
  <p:tag name="KSO_WM_UNIT_DIAGRAM_ISNUMVISUAL" val="0"/>
  <p:tag name="KSO_WM_UNIT_DIAGRAM_ISREFERUNIT" val="0"/>
  <p:tag name="KSO_WM_UNIT_TYPE" val="b"/>
  <p:tag name="KSO_WM_UNIT_INDEX" val="1"/>
  <p:tag name="KSO_WM_UNIT_ID" val="custom20199229_7*b*1"/>
  <p:tag name="KSO_WM_TEMPLATE_CATEGORY" val="custom"/>
  <p:tag name="KSO_WM_TEMPLATE_INDEX" val="20199229"/>
  <p:tag name="KSO_WM_UNIT_LAYERLEVEL" val="1"/>
  <p:tag name="KSO_WM_TAG_VERSION" val="1.0"/>
  <p:tag name="KSO_WM_BEAUTIFY_FLAG" val="#wm#"/>
  <p:tag name="KSO_WM_UNIT_ISCONTENTSTITLE" val="0"/>
</p:tagLst>
</file>

<file path=ppt/tags/tag698.xml><?xml version="1.0" encoding="utf-8"?>
<p:tagLst xmlns:p="http://schemas.openxmlformats.org/presentationml/2006/main">
  <p:tag name="KSO_WM_UNIT_PRESET_TEXT" val="01"/>
  <p:tag name="KSO_WM_UNIT_NOCLEAR" val="0"/>
  <p:tag name="KSO_WM_UNIT_VALUE" val="12"/>
  <p:tag name="KSO_WM_UNIT_HIGHLIGHT" val="0"/>
  <p:tag name="KSO_WM_UNIT_COMPATIBLE" val="0"/>
  <p:tag name="KSO_WM_UNIT_DIAGRAM_ISNUMVISUAL" val="0"/>
  <p:tag name="KSO_WM_UNIT_DIAGRAM_ISREFERUNIT" val="0"/>
  <p:tag name="KSO_WM_UNIT_TYPE" val="e"/>
  <p:tag name="KSO_WM_UNIT_INDEX" val="1"/>
  <p:tag name="KSO_WM_UNIT_ID" val="custom20199229_7*e*1"/>
  <p:tag name="KSO_WM_TEMPLATE_CATEGORY" val="custom"/>
  <p:tag name="KSO_WM_TEMPLATE_INDEX" val="20199229"/>
  <p:tag name="KSO_WM_UNIT_LAYERLEVEL" val="1"/>
  <p:tag name="KSO_WM_TAG_VERSION" val="1.0"/>
  <p:tag name="KSO_WM_BEAUTIFY_FLAG" val="#wm#"/>
</p:tagLst>
</file>

<file path=ppt/tags/tag699.xml><?xml version="1.0" encoding="utf-8"?>
<p:tagLst xmlns:p="http://schemas.openxmlformats.org/presentationml/2006/main">
  <p:tag name="KSO_WM_SLIDE_ID" val="custom20199229_7"/>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199229"/>
  <p:tag name="KSO_WM_SLIDE_LAYOUT" val="a_b_e"/>
  <p:tag name="KSO_WM_SLIDE_LAYOUT_CNT" val="1_1_1"/>
  <p:tag name="KSO_WM_TEMPLATE_MASTER_TYPE" val="1"/>
  <p:tag name="KSO_WM_TEMPLATE_COLOR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00.xml><?xml version="1.0" encoding="utf-8"?>
<p:tagLst xmlns:p="http://schemas.openxmlformats.org/presentationml/2006/main">
  <p:tag name="KSO_WM_UNIT_ISCONTENTSTITLE" val="0"/>
  <p:tag name="KSO_WM_UNIT_PRESET_TEXT" val="单击此处添加标题"/>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199229_7*a*1"/>
  <p:tag name="KSO_WM_TEMPLATE_CATEGORY" val="custom"/>
  <p:tag name="KSO_WM_TEMPLATE_INDEX" val="20199229"/>
  <p:tag name="KSO_WM_UNIT_LAYERLEVEL" val="1"/>
  <p:tag name="KSO_WM_TAG_VERSION" val="1.0"/>
  <p:tag name="KSO_WM_BEAUTIFY_FLAG" val="#wm#"/>
</p:tagLst>
</file>

<file path=ppt/tags/tag701.xml><?xml version="1.0" encoding="utf-8"?>
<p:tagLst xmlns:p="http://schemas.openxmlformats.org/presentationml/2006/main">
  <p:tag name="KSO_WM_UNIT_PRESET_TEXT" val="单击此处添加文本具体内容，简明扼要的阐述您的观点"/>
  <p:tag name="KSO_WM_UNIT_NOCLEAR" val="0"/>
  <p:tag name="KSO_WM_UNIT_VALUE" val="60"/>
  <p:tag name="KSO_WM_UNIT_HIGHLIGHT" val="0"/>
  <p:tag name="KSO_WM_UNIT_COMPATIBLE" val="0"/>
  <p:tag name="KSO_WM_UNIT_DIAGRAM_ISNUMVISUAL" val="0"/>
  <p:tag name="KSO_WM_UNIT_DIAGRAM_ISREFERUNIT" val="0"/>
  <p:tag name="KSO_WM_UNIT_TYPE" val="b"/>
  <p:tag name="KSO_WM_UNIT_INDEX" val="1"/>
  <p:tag name="KSO_WM_UNIT_ID" val="custom20199229_7*b*1"/>
  <p:tag name="KSO_WM_TEMPLATE_CATEGORY" val="custom"/>
  <p:tag name="KSO_WM_TEMPLATE_INDEX" val="20199229"/>
  <p:tag name="KSO_WM_UNIT_LAYERLEVEL" val="1"/>
  <p:tag name="KSO_WM_TAG_VERSION" val="1.0"/>
  <p:tag name="KSO_WM_BEAUTIFY_FLAG" val="#wm#"/>
  <p:tag name="KSO_WM_UNIT_ISCONTENTSTITLE" val="0"/>
</p:tagLst>
</file>

<file path=ppt/tags/tag702.xml><?xml version="1.0" encoding="utf-8"?>
<p:tagLst xmlns:p="http://schemas.openxmlformats.org/presentationml/2006/main">
  <p:tag name="KSO_WM_UNIT_PRESET_TEXT" val="01"/>
  <p:tag name="KSO_WM_UNIT_NOCLEAR" val="0"/>
  <p:tag name="KSO_WM_UNIT_VALUE" val="12"/>
  <p:tag name="KSO_WM_UNIT_HIGHLIGHT" val="0"/>
  <p:tag name="KSO_WM_UNIT_COMPATIBLE" val="0"/>
  <p:tag name="KSO_WM_UNIT_DIAGRAM_ISNUMVISUAL" val="0"/>
  <p:tag name="KSO_WM_UNIT_DIAGRAM_ISREFERUNIT" val="0"/>
  <p:tag name="KSO_WM_UNIT_TYPE" val="e"/>
  <p:tag name="KSO_WM_UNIT_INDEX" val="1"/>
  <p:tag name="KSO_WM_UNIT_ID" val="custom20199229_7*e*1"/>
  <p:tag name="KSO_WM_TEMPLATE_CATEGORY" val="custom"/>
  <p:tag name="KSO_WM_TEMPLATE_INDEX" val="20199229"/>
  <p:tag name="KSO_WM_UNIT_LAYERLEVEL" val="1"/>
  <p:tag name="KSO_WM_TAG_VERSION" val="1.0"/>
  <p:tag name="KSO_WM_BEAUTIFY_FLAG" val="#wm#"/>
</p:tagLst>
</file>

<file path=ppt/tags/tag703.xml><?xml version="1.0" encoding="utf-8"?>
<p:tagLst xmlns:p="http://schemas.openxmlformats.org/presentationml/2006/main">
  <p:tag name="KSO_WM_SLIDE_ID" val="custom20199229_7"/>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199229"/>
  <p:tag name="KSO_WM_SLIDE_LAYOUT" val="a_b_e"/>
  <p:tag name="KSO_WM_SLIDE_LAYOUT_CNT" val="1_1_1"/>
  <p:tag name="KSO_WM_TEMPLATE_MASTER_TYPE" val="1"/>
  <p:tag name="KSO_WM_TEMPLATE_COLOR_TYPE" val="1"/>
</p:tagLst>
</file>

<file path=ppt/tags/tag704.xml><?xml version="1.0" encoding="utf-8"?>
<p:tagLst xmlns:p="http://schemas.openxmlformats.org/presentationml/2006/main">
  <p:tag name="KSO_WM_UNIT_ISCONTENTSTITLE" val="0"/>
  <p:tag name="KSO_WM_UNIT_PRESET_TEXT" val="单击此处添加标题"/>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199229_7*a*1"/>
  <p:tag name="KSO_WM_TEMPLATE_CATEGORY" val="custom"/>
  <p:tag name="KSO_WM_TEMPLATE_INDEX" val="20199229"/>
  <p:tag name="KSO_WM_UNIT_LAYERLEVEL" val="1"/>
  <p:tag name="KSO_WM_TAG_VERSION" val="1.0"/>
  <p:tag name="KSO_WM_BEAUTIFY_FLAG" val="#wm#"/>
</p:tagLst>
</file>

<file path=ppt/tags/tag705.xml><?xml version="1.0" encoding="utf-8"?>
<p:tagLst xmlns:p="http://schemas.openxmlformats.org/presentationml/2006/main">
  <p:tag name="KSO_WM_UNIT_PRESET_TEXT" val="单击此处添加文本具体内容，简明扼要的阐述您的观点"/>
  <p:tag name="KSO_WM_UNIT_NOCLEAR" val="0"/>
  <p:tag name="KSO_WM_UNIT_VALUE" val="60"/>
  <p:tag name="KSO_WM_UNIT_HIGHLIGHT" val="0"/>
  <p:tag name="KSO_WM_UNIT_COMPATIBLE" val="0"/>
  <p:tag name="KSO_WM_UNIT_DIAGRAM_ISNUMVISUAL" val="0"/>
  <p:tag name="KSO_WM_UNIT_DIAGRAM_ISREFERUNIT" val="0"/>
  <p:tag name="KSO_WM_UNIT_TYPE" val="b"/>
  <p:tag name="KSO_WM_UNIT_INDEX" val="1"/>
  <p:tag name="KSO_WM_UNIT_ID" val="custom20199229_7*b*1"/>
  <p:tag name="KSO_WM_TEMPLATE_CATEGORY" val="custom"/>
  <p:tag name="KSO_WM_TEMPLATE_INDEX" val="20199229"/>
  <p:tag name="KSO_WM_UNIT_LAYERLEVEL" val="1"/>
  <p:tag name="KSO_WM_TAG_VERSION" val="1.0"/>
  <p:tag name="KSO_WM_BEAUTIFY_FLAG" val="#wm#"/>
  <p:tag name="KSO_WM_UNIT_ISCONTENTSTITLE" val="0"/>
</p:tagLst>
</file>

<file path=ppt/tags/tag706.xml><?xml version="1.0" encoding="utf-8"?>
<p:tagLst xmlns:p="http://schemas.openxmlformats.org/presentationml/2006/main">
  <p:tag name="KSO_WM_UNIT_PRESET_TEXT" val="01"/>
  <p:tag name="KSO_WM_UNIT_NOCLEAR" val="0"/>
  <p:tag name="KSO_WM_UNIT_VALUE" val="12"/>
  <p:tag name="KSO_WM_UNIT_HIGHLIGHT" val="0"/>
  <p:tag name="KSO_WM_UNIT_COMPATIBLE" val="0"/>
  <p:tag name="KSO_WM_UNIT_DIAGRAM_ISNUMVISUAL" val="0"/>
  <p:tag name="KSO_WM_UNIT_DIAGRAM_ISREFERUNIT" val="0"/>
  <p:tag name="KSO_WM_UNIT_TYPE" val="e"/>
  <p:tag name="KSO_WM_UNIT_INDEX" val="1"/>
  <p:tag name="KSO_WM_UNIT_ID" val="custom20199229_7*e*1"/>
  <p:tag name="KSO_WM_TEMPLATE_CATEGORY" val="custom"/>
  <p:tag name="KSO_WM_TEMPLATE_INDEX" val="20199229"/>
  <p:tag name="KSO_WM_UNIT_LAYERLEVEL" val="1"/>
  <p:tag name="KSO_WM_TAG_VERSION" val="1.0"/>
  <p:tag name="KSO_WM_BEAUTIFY_FLAG" val="#wm#"/>
</p:tagLst>
</file>

<file path=ppt/tags/tag707.xml><?xml version="1.0" encoding="utf-8"?>
<p:tagLst xmlns:p="http://schemas.openxmlformats.org/presentationml/2006/main">
  <p:tag name="KSO_WM_SLIDE_ID" val="custom20199229_7"/>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199229"/>
  <p:tag name="KSO_WM_SLIDE_LAYOUT" val="a_b_e"/>
  <p:tag name="KSO_WM_SLIDE_LAYOUT_CNT" val="1_1_1"/>
  <p:tag name="KSO_WM_TEMPLATE_MASTER_TYPE" val="1"/>
  <p:tag name="KSO_WM_TEMPLATE_COLOR_TYPE" val="1"/>
</p:tagLst>
</file>

<file path=ppt/tags/tag708.xml><?xml version="1.0" encoding="utf-8"?>
<p:tagLst xmlns:p="http://schemas.openxmlformats.org/presentationml/2006/main">
  <p:tag name="KSO_WM_UNIT_ISCONTENTSTITLE" val="0"/>
  <p:tag name="KSO_WM_UNIT_NOCLEAR" val="1"/>
  <p:tag name="KSO_WM_UNIT_HIGHLIGHT" val="0"/>
  <p:tag name="KSO_WM_UNIT_COMPATIBLE" val="0"/>
  <p:tag name="KSO_WM_UNIT_DIAGRAM_ISNUMVISUAL" val="0"/>
  <p:tag name="KSO_WM_UNIT_DIAGRAM_ISREFERUNIT" val="0"/>
  <p:tag name="KSO_WM_UNIT_TYPE" val="a"/>
  <p:tag name="KSO_WM_UNIT_INDEX" val="1"/>
  <p:tag name="KSO_WM_UNIT_ID" val="custom20201291_15*a*1"/>
  <p:tag name="KSO_WM_TEMPLATE_CATEGORY" val="custom"/>
  <p:tag name="KSO_WM_TEMPLATE_INDEX" val="20201291"/>
  <p:tag name="KSO_WM_UNIT_LAYERLEVEL" val="1"/>
  <p:tag name="KSO_WM_TAG_VERSION" val="1.0"/>
  <p:tag name="KSO_WM_BEAUTIFY_FLAG" val="#wm#"/>
  <p:tag name="KSO_WM_UNIT_PRESET_TEXT" val="感谢支持"/>
  <p:tag name="KSO_WM_UNIT_ISNUMDGMTITLE" val="0"/>
</p:tagLst>
</file>

<file path=ppt/tags/tag709.xml><?xml version="1.0" encoding="utf-8"?>
<p:tagLst xmlns:p="http://schemas.openxmlformats.org/presentationml/2006/main">
  <p:tag name="KSO_WM_SLIDE_ID" val="custom20201291_15"/>
  <p:tag name="KSO_WM_TEMPLATE_SUBCATEGORY" val="0"/>
  <p:tag name="KSO_WM_SLIDE_TYPE" val="endPage"/>
  <p:tag name="KSO_WM_SLIDE_SUBTYPE" val="pureTxt"/>
  <p:tag name="KSO_WM_SLIDE_ITEM_CNT" val="0"/>
  <p:tag name="KSO_WM_SLIDE_INDEX" val="15"/>
  <p:tag name="KSO_WM_TAG_VERSION" val="1.0"/>
  <p:tag name="KSO_WM_BEAUTIFY_FLAG" val="#wm#"/>
  <p:tag name="KSO_WM_TEMPLATE_CATEGORY" val="custom"/>
  <p:tag name="KSO_WM_TEMPLATE_INDEX" val="20201291"/>
  <p:tag name="KSO_WM_SLIDE_LAYOUT" val="a"/>
  <p:tag name="KSO_WM_SLIDE_LAYOUT_CNT" val="1"/>
  <p:tag name="KSO_WM_TEMPLATE_MASTER_TYPE" val="1"/>
  <p:tag name="KSO_WM_TEMPLATE_COLOR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heme/theme1.xml><?xml version="1.0" encoding="utf-8"?>
<a:theme xmlns:a="http://schemas.openxmlformats.org/drawingml/2006/main" name="Office 主题​​">
  <a:themeElements>
    <a:clrScheme name="WPS主题色">
      <a:dk1>
        <a:srgbClr val="000000"/>
      </a:dk1>
      <a:lt1>
        <a:srgbClr val="FFFFFF"/>
      </a:lt1>
      <a:dk2>
        <a:srgbClr val="E5EAF2"/>
      </a:dk2>
      <a:lt2>
        <a:srgbClr val="FFFFFF"/>
      </a:lt2>
      <a:accent1>
        <a:srgbClr val="5F769F"/>
      </a:accent1>
      <a:accent2>
        <a:srgbClr val="71729B"/>
      </a:accent2>
      <a:accent3>
        <a:srgbClr val="7E6B95"/>
      </a:accent3>
      <a:accent4>
        <a:srgbClr val="8A668D"/>
      </a:accent4>
      <a:accent5>
        <a:srgbClr val="955F82"/>
      </a:accent5>
      <a:accent6>
        <a:srgbClr val="9B5B75"/>
      </a:accent6>
      <a:hlink>
        <a:srgbClr val="292BBB"/>
      </a:hlink>
      <a:folHlink>
        <a:srgbClr val="580C6F"/>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20">
      <a:dk1>
        <a:srgbClr val="000000"/>
      </a:dk1>
      <a:lt1>
        <a:srgbClr val="FFFFFF"/>
      </a:lt1>
      <a:dk2>
        <a:srgbClr val="EBD8D3"/>
      </a:dk2>
      <a:lt2>
        <a:srgbClr val="FFFFFF"/>
      </a:lt2>
      <a:accent1>
        <a:srgbClr val="D71518"/>
      </a:accent1>
      <a:accent2>
        <a:srgbClr val="DC351D"/>
      </a:accent2>
      <a:accent3>
        <a:srgbClr val="E45E1D"/>
      </a:accent3>
      <a:accent4>
        <a:srgbClr val="EE8025"/>
      </a:accent4>
      <a:accent5>
        <a:srgbClr val="F4A02B"/>
      </a:accent5>
      <a:accent6>
        <a:srgbClr val="FCC30C"/>
      </a:accent6>
      <a:hlink>
        <a:srgbClr val="4987FF"/>
      </a:hlink>
      <a:folHlink>
        <a:srgbClr val="B356DB"/>
      </a:folHlink>
    </a:clrScheme>
    <a:fontScheme name="党政风、中国风">
      <a:majorFont>
        <a:latin typeface="隶书"/>
        <a:ea typeface="隶书"/>
        <a:cs typeface=""/>
      </a:majorFont>
      <a:minorFont>
        <a:latin typeface="隶书"/>
        <a:ea typeface="隶书"/>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Stream">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宋体"/>
        <a:cs typeface=""/>
      </a:majorFont>
      <a:minorFont>
        <a:latin typeface="Garamond"/>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主题​​">
  <a:themeElements>
    <a:clrScheme name="自定义 107">
      <a:dk1>
        <a:srgbClr val="000000"/>
      </a:dk1>
      <a:lt1>
        <a:srgbClr val="FFFFFF"/>
      </a:lt1>
      <a:dk2>
        <a:srgbClr val="FADFCF"/>
      </a:dk2>
      <a:lt2>
        <a:srgbClr val="FFFFFF"/>
      </a:lt2>
      <a:accent1>
        <a:srgbClr val="73C4CC"/>
      </a:accent1>
      <a:accent2>
        <a:srgbClr val="68BFDA"/>
      </a:accent2>
      <a:accent3>
        <a:srgbClr val="68B3E6"/>
      </a:accent3>
      <a:accent4>
        <a:srgbClr val="82A4EB"/>
      </a:accent4>
      <a:accent5>
        <a:srgbClr val="A68DDF"/>
      </a:accent5>
      <a:accent6>
        <a:srgbClr val="C76FC1"/>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WPS主题色">
    <a:dk1>
      <a:srgbClr val="000000"/>
    </a:dk1>
    <a:lt1>
      <a:srgbClr val="FFFFFF"/>
    </a:lt1>
    <a:dk2>
      <a:srgbClr val="E5EAF2"/>
    </a:dk2>
    <a:lt2>
      <a:srgbClr val="FFFFFF"/>
    </a:lt2>
    <a:accent1>
      <a:srgbClr val="5F769F"/>
    </a:accent1>
    <a:accent2>
      <a:srgbClr val="71729B"/>
    </a:accent2>
    <a:accent3>
      <a:srgbClr val="7E6B95"/>
    </a:accent3>
    <a:accent4>
      <a:srgbClr val="8A668D"/>
    </a:accent4>
    <a:accent5>
      <a:srgbClr val="955F82"/>
    </a:accent5>
    <a:accent6>
      <a:srgbClr val="9B5B75"/>
    </a:accent6>
    <a:hlink>
      <a:srgbClr val="292BBB"/>
    </a:hlink>
    <a:folHlink>
      <a:srgbClr val="580C6F"/>
    </a:folHlink>
  </a:clrScheme>
</a:themeOverride>
</file>

<file path=ppt/theme/themeOverride10.xml><?xml version="1.0" encoding="utf-8"?>
<a:themeOverride xmlns:a="http://schemas.openxmlformats.org/drawingml/2006/main">
  <a:clrScheme name="自定义 20">
    <a:dk1>
      <a:srgbClr val="000000"/>
    </a:dk1>
    <a:lt1>
      <a:srgbClr val="FFFFFF"/>
    </a:lt1>
    <a:dk2>
      <a:srgbClr val="EBD8D3"/>
    </a:dk2>
    <a:lt2>
      <a:srgbClr val="FFFFFF"/>
    </a:lt2>
    <a:accent1>
      <a:srgbClr val="D71518"/>
    </a:accent1>
    <a:accent2>
      <a:srgbClr val="DC351D"/>
    </a:accent2>
    <a:accent3>
      <a:srgbClr val="E45E1D"/>
    </a:accent3>
    <a:accent4>
      <a:srgbClr val="EE8025"/>
    </a:accent4>
    <a:accent5>
      <a:srgbClr val="F4A02B"/>
    </a:accent5>
    <a:accent6>
      <a:srgbClr val="FCC30C"/>
    </a:accent6>
    <a:hlink>
      <a:srgbClr val="4987FF"/>
    </a:hlink>
    <a:folHlink>
      <a:srgbClr val="B356DB"/>
    </a:folHlink>
  </a:clrScheme>
</a:themeOverride>
</file>

<file path=ppt/theme/themeOverride11.xml><?xml version="1.0" encoding="utf-8"?>
<a:themeOverride xmlns:a="http://schemas.openxmlformats.org/drawingml/2006/main">
  <a:clrScheme name="自定义 20">
    <a:dk1>
      <a:srgbClr val="000000"/>
    </a:dk1>
    <a:lt1>
      <a:srgbClr val="FFFFFF"/>
    </a:lt1>
    <a:dk2>
      <a:srgbClr val="EBD8D3"/>
    </a:dk2>
    <a:lt2>
      <a:srgbClr val="FFFFFF"/>
    </a:lt2>
    <a:accent1>
      <a:srgbClr val="D71518"/>
    </a:accent1>
    <a:accent2>
      <a:srgbClr val="DC351D"/>
    </a:accent2>
    <a:accent3>
      <a:srgbClr val="E45E1D"/>
    </a:accent3>
    <a:accent4>
      <a:srgbClr val="EE8025"/>
    </a:accent4>
    <a:accent5>
      <a:srgbClr val="F4A02B"/>
    </a:accent5>
    <a:accent6>
      <a:srgbClr val="FCC30C"/>
    </a:accent6>
    <a:hlink>
      <a:srgbClr val="4987FF"/>
    </a:hlink>
    <a:folHlink>
      <a:srgbClr val="B356DB"/>
    </a:folHlink>
  </a:clrScheme>
</a:themeOverride>
</file>

<file path=ppt/theme/themeOverride12.xml><?xml version="1.0" encoding="utf-8"?>
<a:themeOverride xmlns:a="http://schemas.openxmlformats.org/drawingml/2006/main">
  <a:clrScheme name="自定义 20">
    <a:dk1>
      <a:srgbClr val="000000"/>
    </a:dk1>
    <a:lt1>
      <a:srgbClr val="FFFFFF"/>
    </a:lt1>
    <a:dk2>
      <a:srgbClr val="EBD8D3"/>
    </a:dk2>
    <a:lt2>
      <a:srgbClr val="FFFFFF"/>
    </a:lt2>
    <a:accent1>
      <a:srgbClr val="D71518"/>
    </a:accent1>
    <a:accent2>
      <a:srgbClr val="DC351D"/>
    </a:accent2>
    <a:accent3>
      <a:srgbClr val="E45E1D"/>
    </a:accent3>
    <a:accent4>
      <a:srgbClr val="EE8025"/>
    </a:accent4>
    <a:accent5>
      <a:srgbClr val="F4A02B"/>
    </a:accent5>
    <a:accent6>
      <a:srgbClr val="FCC30C"/>
    </a:accent6>
    <a:hlink>
      <a:srgbClr val="4987FF"/>
    </a:hlink>
    <a:folHlink>
      <a:srgbClr val="B356DB"/>
    </a:folHlink>
  </a:clrScheme>
</a:themeOverride>
</file>

<file path=ppt/theme/themeOverride13.xml><?xml version="1.0" encoding="utf-8"?>
<a:themeOverride xmlns:a="http://schemas.openxmlformats.org/drawingml/2006/main">
  <a:clrScheme name="自定义 20">
    <a:dk1>
      <a:srgbClr val="000000"/>
    </a:dk1>
    <a:lt1>
      <a:srgbClr val="FFFFFF"/>
    </a:lt1>
    <a:dk2>
      <a:srgbClr val="EBD8D3"/>
    </a:dk2>
    <a:lt2>
      <a:srgbClr val="FFFFFF"/>
    </a:lt2>
    <a:accent1>
      <a:srgbClr val="D71518"/>
    </a:accent1>
    <a:accent2>
      <a:srgbClr val="DC351D"/>
    </a:accent2>
    <a:accent3>
      <a:srgbClr val="E45E1D"/>
    </a:accent3>
    <a:accent4>
      <a:srgbClr val="EE8025"/>
    </a:accent4>
    <a:accent5>
      <a:srgbClr val="F4A02B"/>
    </a:accent5>
    <a:accent6>
      <a:srgbClr val="FCC30C"/>
    </a:accent6>
    <a:hlink>
      <a:srgbClr val="4987FF"/>
    </a:hlink>
    <a:folHlink>
      <a:srgbClr val="B356DB"/>
    </a:folHlink>
  </a:clrScheme>
</a:themeOverride>
</file>

<file path=ppt/theme/themeOverride14.xml><?xml version="1.0" encoding="utf-8"?>
<a:themeOverride xmlns:a="http://schemas.openxmlformats.org/drawingml/2006/main">
  <a:clrScheme name="自定义 20">
    <a:dk1>
      <a:srgbClr val="000000"/>
    </a:dk1>
    <a:lt1>
      <a:srgbClr val="FFFFFF"/>
    </a:lt1>
    <a:dk2>
      <a:srgbClr val="EBD8D3"/>
    </a:dk2>
    <a:lt2>
      <a:srgbClr val="FFFFFF"/>
    </a:lt2>
    <a:accent1>
      <a:srgbClr val="D71518"/>
    </a:accent1>
    <a:accent2>
      <a:srgbClr val="DC351D"/>
    </a:accent2>
    <a:accent3>
      <a:srgbClr val="E45E1D"/>
    </a:accent3>
    <a:accent4>
      <a:srgbClr val="EE8025"/>
    </a:accent4>
    <a:accent5>
      <a:srgbClr val="F4A02B"/>
    </a:accent5>
    <a:accent6>
      <a:srgbClr val="FCC30C"/>
    </a:accent6>
    <a:hlink>
      <a:srgbClr val="4987FF"/>
    </a:hlink>
    <a:folHlink>
      <a:srgbClr val="B356DB"/>
    </a:folHlink>
  </a:clrScheme>
</a:themeOverride>
</file>

<file path=ppt/theme/themeOverride15.xml><?xml version="1.0" encoding="utf-8"?>
<a:themeOverride xmlns:a="http://schemas.openxmlformats.org/drawingml/2006/main">
  <a:clrScheme name="自定义 20">
    <a:dk1>
      <a:srgbClr val="000000"/>
    </a:dk1>
    <a:lt1>
      <a:srgbClr val="FFFFFF"/>
    </a:lt1>
    <a:dk2>
      <a:srgbClr val="EBD8D3"/>
    </a:dk2>
    <a:lt2>
      <a:srgbClr val="FFFFFF"/>
    </a:lt2>
    <a:accent1>
      <a:srgbClr val="D71518"/>
    </a:accent1>
    <a:accent2>
      <a:srgbClr val="DC351D"/>
    </a:accent2>
    <a:accent3>
      <a:srgbClr val="E45E1D"/>
    </a:accent3>
    <a:accent4>
      <a:srgbClr val="EE8025"/>
    </a:accent4>
    <a:accent5>
      <a:srgbClr val="F4A02B"/>
    </a:accent5>
    <a:accent6>
      <a:srgbClr val="FCC30C"/>
    </a:accent6>
    <a:hlink>
      <a:srgbClr val="4987FF"/>
    </a:hlink>
    <a:folHlink>
      <a:srgbClr val="B356DB"/>
    </a:folHlink>
  </a:clrScheme>
</a:themeOverride>
</file>

<file path=ppt/theme/themeOverride2.xml><?xml version="1.0" encoding="utf-8"?>
<a:themeOverride xmlns:a="http://schemas.openxmlformats.org/drawingml/2006/main">
  <a:clrScheme name="WPS主题色">
    <a:dk1>
      <a:srgbClr val="000000"/>
    </a:dk1>
    <a:lt1>
      <a:srgbClr val="FFFFFF"/>
    </a:lt1>
    <a:dk2>
      <a:srgbClr val="E5EAF2"/>
    </a:dk2>
    <a:lt2>
      <a:srgbClr val="FFFFFF"/>
    </a:lt2>
    <a:accent1>
      <a:srgbClr val="5F769F"/>
    </a:accent1>
    <a:accent2>
      <a:srgbClr val="71729B"/>
    </a:accent2>
    <a:accent3>
      <a:srgbClr val="7E6B95"/>
    </a:accent3>
    <a:accent4>
      <a:srgbClr val="8A668D"/>
    </a:accent4>
    <a:accent5>
      <a:srgbClr val="955F82"/>
    </a:accent5>
    <a:accent6>
      <a:srgbClr val="9B5B75"/>
    </a:accent6>
    <a:hlink>
      <a:srgbClr val="292BBB"/>
    </a:hlink>
    <a:folHlink>
      <a:srgbClr val="580C6F"/>
    </a:folHlink>
  </a:clrScheme>
</a:themeOverride>
</file>

<file path=ppt/theme/themeOverride3.xml><?xml version="1.0" encoding="utf-8"?>
<a:themeOverride xmlns:a="http://schemas.openxmlformats.org/drawingml/2006/main">
  <a:clrScheme name="WPS主题色">
    <a:dk1>
      <a:srgbClr val="000000"/>
    </a:dk1>
    <a:lt1>
      <a:srgbClr val="FFFFFF"/>
    </a:lt1>
    <a:dk2>
      <a:srgbClr val="E5EAF2"/>
    </a:dk2>
    <a:lt2>
      <a:srgbClr val="FFFFFF"/>
    </a:lt2>
    <a:accent1>
      <a:srgbClr val="5F769F"/>
    </a:accent1>
    <a:accent2>
      <a:srgbClr val="71729B"/>
    </a:accent2>
    <a:accent3>
      <a:srgbClr val="7E6B95"/>
    </a:accent3>
    <a:accent4>
      <a:srgbClr val="8A668D"/>
    </a:accent4>
    <a:accent5>
      <a:srgbClr val="955F82"/>
    </a:accent5>
    <a:accent6>
      <a:srgbClr val="9B5B75"/>
    </a:accent6>
    <a:hlink>
      <a:srgbClr val="292BBB"/>
    </a:hlink>
    <a:folHlink>
      <a:srgbClr val="580C6F"/>
    </a:folHlink>
  </a:clrScheme>
</a:themeOverride>
</file>

<file path=ppt/theme/themeOverride4.xml><?xml version="1.0" encoding="utf-8"?>
<a:themeOverride xmlns:a="http://schemas.openxmlformats.org/drawingml/2006/main">
  <a:clrScheme name="WPS主题色">
    <a:dk1>
      <a:srgbClr val="000000"/>
    </a:dk1>
    <a:lt1>
      <a:srgbClr val="FFFFFF"/>
    </a:lt1>
    <a:dk2>
      <a:srgbClr val="E5EAF2"/>
    </a:dk2>
    <a:lt2>
      <a:srgbClr val="FFFFFF"/>
    </a:lt2>
    <a:accent1>
      <a:srgbClr val="5F769F"/>
    </a:accent1>
    <a:accent2>
      <a:srgbClr val="71729B"/>
    </a:accent2>
    <a:accent3>
      <a:srgbClr val="7E6B95"/>
    </a:accent3>
    <a:accent4>
      <a:srgbClr val="8A668D"/>
    </a:accent4>
    <a:accent5>
      <a:srgbClr val="955F82"/>
    </a:accent5>
    <a:accent6>
      <a:srgbClr val="9B5B75"/>
    </a:accent6>
    <a:hlink>
      <a:srgbClr val="292BBB"/>
    </a:hlink>
    <a:folHlink>
      <a:srgbClr val="580C6F"/>
    </a:folHlink>
  </a:clrScheme>
</a:themeOverride>
</file>

<file path=ppt/theme/themeOverride5.xml><?xml version="1.0" encoding="utf-8"?>
<a:themeOverride xmlns:a="http://schemas.openxmlformats.org/drawingml/2006/main">
  <a:clrScheme name="WPS主题色">
    <a:dk1>
      <a:srgbClr val="000000"/>
    </a:dk1>
    <a:lt1>
      <a:srgbClr val="FFFFFF"/>
    </a:lt1>
    <a:dk2>
      <a:srgbClr val="E5EAF2"/>
    </a:dk2>
    <a:lt2>
      <a:srgbClr val="FFFFFF"/>
    </a:lt2>
    <a:accent1>
      <a:srgbClr val="5F769F"/>
    </a:accent1>
    <a:accent2>
      <a:srgbClr val="71729B"/>
    </a:accent2>
    <a:accent3>
      <a:srgbClr val="7E6B95"/>
    </a:accent3>
    <a:accent4>
      <a:srgbClr val="8A668D"/>
    </a:accent4>
    <a:accent5>
      <a:srgbClr val="955F82"/>
    </a:accent5>
    <a:accent6>
      <a:srgbClr val="9B5B75"/>
    </a:accent6>
    <a:hlink>
      <a:srgbClr val="292BBB"/>
    </a:hlink>
    <a:folHlink>
      <a:srgbClr val="580C6F"/>
    </a:folHlink>
  </a:clrScheme>
</a:themeOverride>
</file>

<file path=ppt/theme/themeOverride6.xml><?xml version="1.0" encoding="utf-8"?>
<a:themeOverride xmlns:a="http://schemas.openxmlformats.org/drawingml/2006/main">
  <a:clrScheme name="WPS主题色">
    <a:dk1>
      <a:srgbClr val="000000"/>
    </a:dk1>
    <a:lt1>
      <a:srgbClr val="FFFFFF"/>
    </a:lt1>
    <a:dk2>
      <a:srgbClr val="E5EAF2"/>
    </a:dk2>
    <a:lt2>
      <a:srgbClr val="FFFFFF"/>
    </a:lt2>
    <a:accent1>
      <a:srgbClr val="5F769F"/>
    </a:accent1>
    <a:accent2>
      <a:srgbClr val="71729B"/>
    </a:accent2>
    <a:accent3>
      <a:srgbClr val="7E6B95"/>
    </a:accent3>
    <a:accent4>
      <a:srgbClr val="8A668D"/>
    </a:accent4>
    <a:accent5>
      <a:srgbClr val="955F82"/>
    </a:accent5>
    <a:accent6>
      <a:srgbClr val="9B5B75"/>
    </a:accent6>
    <a:hlink>
      <a:srgbClr val="292BBB"/>
    </a:hlink>
    <a:folHlink>
      <a:srgbClr val="580C6F"/>
    </a:folHlink>
  </a:clrScheme>
</a:themeOverride>
</file>

<file path=ppt/theme/themeOverride7.xml><?xml version="1.0" encoding="utf-8"?>
<a:themeOverride xmlns:a="http://schemas.openxmlformats.org/drawingml/2006/main">
  <a:clrScheme name="WPS主题色">
    <a:dk1>
      <a:srgbClr val="000000"/>
    </a:dk1>
    <a:lt1>
      <a:srgbClr val="FFFFFF"/>
    </a:lt1>
    <a:dk2>
      <a:srgbClr val="E5EAF2"/>
    </a:dk2>
    <a:lt2>
      <a:srgbClr val="FFFFFF"/>
    </a:lt2>
    <a:accent1>
      <a:srgbClr val="5F769F"/>
    </a:accent1>
    <a:accent2>
      <a:srgbClr val="71729B"/>
    </a:accent2>
    <a:accent3>
      <a:srgbClr val="7E6B95"/>
    </a:accent3>
    <a:accent4>
      <a:srgbClr val="8A668D"/>
    </a:accent4>
    <a:accent5>
      <a:srgbClr val="955F82"/>
    </a:accent5>
    <a:accent6>
      <a:srgbClr val="9B5B75"/>
    </a:accent6>
    <a:hlink>
      <a:srgbClr val="292BBB"/>
    </a:hlink>
    <a:folHlink>
      <a:srgbClr val="580C6F"/>
    </a:folHlink>
  </a:clrScheme>
</a:themeOverride>
</file>

<file path=ppt/theme/themeOverride8.xml><?xml version="1.0" encoding="utf-8"?>
<a:themeOverride xmlns:a="http://schemas.openxmlformats.org/drawingml/2006/main">
  <a:clrScheme name="WPS主题色">
    <a:dk1>
      <a:srgbClr val="000000"/>
    </a:dk1>
    <a:lt1>
      <a:srgbClr val="FFFFFF"/>
    </a:lt1>
    <a:dk2>
      <a:srgbClr val="E5EAF2"/>
    </a:dk2>
    <a:lt2>
      <a:srgbClr val="FFFFFF"/>
    </a:lt2>
    <a:accent1>
      <a:srgbClr val="5F769F"/>
    </a:accent1>
    <a:accent2>
      <a:srgbClr val="71729B"/>
    </a:accent2>
    <a:accent3>
      <a:srgbClr val="7E6B95"/>
    </a:accent3>
    <a:accent4>
      <a:srgbClr val="8A668D"/>
    </a:accent4>
    <a:accent5>
      <a:srgbClr val="955F82"/>
    </a:accent5>
    <a:accent6>
      <a:srgbClr val="9B5B75"/>
    </a:accent6>
    <a:hlink>
      <a:srgbClr val="292BBB"/>
    </a:hlink>
    <a:folHlink>
      <a:srgbClr val="580C6F"/>
    </a:folHlink>
  </a:clrScheme>
</a:themeOverride>
</file>

<file path=ppt/theme/themeOverride9.xml><?xml version="1.0" encoding="utf-8"?>
<a:themeOverride xmlns:a="http://schemas.openxmlformats.org/drawingml/2006/main">
  <a:clrScheme name="WPS主题色">
    <a:dk1>
      <a:srgbClr val="000000"/>
    </a:dk1>
    <a:lt1>
      <a:srgbClr val="FFFFFF"/>
    </a:lt1>
    <a:dk2>
      <a:srgbClr val="E5EAF2"/>
    </a:dk2>
    <a:lt2>
      <a:srgbClr val="FFFFFF"/>
    </a:lt2>
    <a:accent1>
      <a:srgbClr val="5F769F"/>
    </a:accent1>
    <a:accent2>
      <a:srgbClr val="71729B"/>
    </a:accent2>
    <a:accent3>
      <a:srgbClr val="7E6B95"/>
    </a:accent3>
    <a:accent4>
      <a:srgbClr val="8A668D"/>
    </a:accent4>
    <a:accent5>
      <a:srgbClr val="955F82"/>
    </a:accent5>
    <a:accent6>
      <a:srgbClr val="9B5B75"/>
    </a:accent6>
    <a:hlink>
      <a:srgbClr val="292BBB"/>
    </a:hlink>
    <a:folHlink>
      <a:srgbClr val="580C6F"/>
    </a:folHlink>
  </a:clrScheme>
</a:themeOverride>
</file>

<file path=docProps/app.xml><?xml version="1.0" encoding="utf-8"?>
<Properties xmlns="http://schemas.openxmlformats.org/officeDocument/2006/extended-properties" xmlns:vt="http://schemas.openxmlformats.org/officeDocument/2006/docPropsVTypes">
  <TotalTime>0</TotalTime>
  <Words>4791</Words>
  <Application>WPS 演示</Application>
  <PresentationFormat>宽屏</PresentationFormat>
  <Paragraphs>520</Paragraphs>
  <Slides>48</Slides>
  <Notes>0</Notes>
  <HiddenSlides>0</HiddenSlides>
  <MMClips>0</MMClips>
  <ScaleCrop>false</ScaleCrop>
  <HeadingPairs>
    <vt:vector size="6" baseType="variant">
      <vt:variant>
        <vt:lpstr>已用的字体</vt:lpstr>
      </vt:variant>
      <vt:variant>
        <vt:i4>21</vt:i4>
      </vt:variant>
      <vt:variant>
        <vt:lpstr>主题</vt:lpstr>
      </vt:variant>
      <vt:variant>
        <vt:i4>4</vt:i4>
      </vt:variant>
      <vt:variant>
        <vt:lpstr>幻灯片标题</vt:lpstr>
      </vt:variant>
      <vt:variant>
        <vt:i4>48</vt:i4>
      </vt:variant>
    </vt:vector>
  </HeadingPairs>
  <TitlesOfParts>
    <vt:vector size="73" baseType="lpstr">
      <vt:lpstr>Arial</vt:lpstr>
      <vt:lpstr>宋体</vt:lpstr>
      <vt:lpstr>Wingdings</vt:lpstr>
      <vt:lpstr>微软雅黑</vt:lpstr>
      <vt:lpstr>汉仪旗黑-85S</vt:lpstr>
      <vt:lpstr>黑体</vt:lpstr>
      <vt:lpstr>隶书</vt:lpstr>
      <vt:lpstr>汉仪尚巍手书W</vt:lpstr>
      <vt:lpstr>Garamond</vt:lpstr>
      <vt:lpstr>PMingLiU-ExtB</vt:lpstr>
      <vt:lpstr>幼圆</vt:lpstr>
      <vt:lpstr>汉仪乐喵体W</vt:lpstr>
      <vt:lpstr>Viner Hand ITC</vt:lpstr>
      <vt:lpstr>WPS-Bullets</vt:lpstr>
      <vt:lpstr>Segoe Print</vt:lpstr>
      <vt:lpstr>Segoe UI</vt:lpstr>
      <vt:lpstr>Arial Unicode MS</vt:lpstr>
      <vt:lpstr>Calibri</vt:lpstr>
      <vt:lpstr>Mongolian Baiti</vt:lpstr>
      <vt:lpstr>叶根友毛笔行书2.0版</vt:lpstr>
      <vt:lpstr>Andalus</vt:lpstr>
      <vt:lpstr>Office 主题​​</vt:lpstr>
      <vt:lpstr>1_Office 主题​​</vt:lpstr>
      <vt:lpstr>Stream</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我国蔬菜生产存在的问题</vt:lpstr>
      <vt:lpstr>PowerPoint 演示文稿</vt:lpstr>
      <vt:lpstr>PowerPoint 演示文稿</vt:lpstr>
      <vt:lpstr>1、育苗技术：选择苗床、种子；播种准备（消毒、催芽）；播种；苗期管理。 2、施肥技术：配方施肥技术；随水追肥技术、气肥施用技术；活性肥料施用技术。 3、温、光、湿调节技术 4、灌溉技术</vt:lpstr>
      <vt:lpstr>有机生态型无土栽培技术</vt:lpstr>
      <vt:lpstr>种植面向市场</vt:lpstr>
      <vt:lpstr>花卉产业的现状与生产条件</vt:lpstr>
      <vt:lpstr>PowerPoint 演示文稿</vt:lpstr>
      <vt:lpstr>PowerPoint 演示文稿</vt:lpstr>
      <vt:lpstr>PowerPoint 演示文稿</vt:lpstr>
      <vt:lpstr>PowerPoint 演示文稿</vt:lpstr>
      <vt:lpstr>PowerPoint 演示文稿</vt:lpstr>
      <vt:lpstr>土、肥、水、种</vt:lpstr>
      <vt:lpstr>PowerPoint 演示文稿</vt:lpstr>
      <vt:lpstr>PowerPoint 演示文稿</vt:lpstr>
      <vt:lpstr>滴灌、微喷、回收技术</vt:lpstr>
      <vt:lpstr>PowerPoint 演示文稿</vt:lpstr>
      <vt:lpstr>科学的病虫害防治技术</vt:lpstr>
      <vt:lpstr>PowerPoint 演示文稿</vt:lpstr>
      <vt:lpstr>PowerPoint 演示文稿</vt:lpstr>
      <vt:lpstr>PowerPoint 演示文稿</vt:lpstr>
      <vt:lpstr>温、光、水、气管理技术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17</cp:revision>
  <dcterms:created xsi:type="dcterms:W3CDTF">2020-10-23T01:15:00Z</dcterms:created>
  <dcterms:modified xsi:type="dcterms:W3CDTF">2023-04-23T03:18:34Z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2052-11.8.6.8697</vt:lpwstr>
  </property>
</Properties>
</file>